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65" r:id="rId1"/>
  </p:sldMasterIdLst>
  <p:notesMasterIdLst>
    <p:notesMasterId r:id="rId18"/>
  </p:notesMasterIdLst>
  <p:sldIdLst>
    <p:sldId id="256" r:id="rId2"/>
    <p:sldId id="291" r:id="rId3"/>
    <p:sldId id="292" r:id="rId4"/>
    <p:sldId id="285" r:id="rId5"/>
    <p:sldId id="293" r:id="rId6"/>
    <p:sldId id="267" r:id="rId7"/>
    <p:sldId id="294" r:id="rId8"/>
    <p:sldId id="268" r:id="rId9"/>
    <p:sldId id="278" r:id="rId10"/>
    <p:sldId id="295" r:id="rId11"/>
    <p:sldId id="279" r:id="rId12"/>
    <p:sldId id="288" r:id="rId13"/>
    <p:sldId id="281" r:id="rId14"/>
    <p:sldId id="289" r:id="rId15"/>
    <p:sldId id="290" r:id="rId16"/>
    <p:sldId id="282" r:id="rId17"/>
  </p:sldIdLst>
  <p:sldSz cx="9144000" cy="6858000" type="screen4x3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A0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16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21491E-1E8A-44F0-9FF1-17411698C835}" type="datetimeFigureOut">
              <a:rPr lang="en-US" smtClean="0"/>
              <a:t>18/1/2021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ECFF44-08A5-4DA5-9091-DDD8BD6EEB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77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CFF44-08A5-4DA5-9091-DDD8BD6EEBF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5654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CFF44-08A5-4DA5-9091-DDD8BD6EEBF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1244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CFF44-08A5-4DA5-9091-DDD8BD6EEBF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9689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CFF44-08A5-4DA5-9091-DDD8BD6EEBF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5317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CFF44-08A5-4DA5-9091-DDD8BD6EEBF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8320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CFF44-08A5-4DA5-9091-DDD8BD6EEBF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1610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CFF44-08A5-4DA5-9091-DDD8BD6EEBF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9388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CFF44-08A5-4DA5-9091-DDD8BD6EEBF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0186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CFF44-08A5-4DA5-9091-DDD8BD6EEBF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124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CFF44-08A5-4DA5-9091-DDD8BD6EEBF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574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CFF44-08A5-4DA5-9091-DDD8BD6EEBF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40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CFF44-08A5-4DA5-9091-DDD8BD6EEBF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6857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CFF44-08A5-4DA5-9091-DDD8BD6EEBF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5428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CFF44-08A5-4DA5-9091-DDD8BD6EEBF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552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CFF44-08A5-4DA5-9091-DDD8BD6EEBF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706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CFF44-08A5-4DA5-9091-DDD8BD6EEBF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03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96E80-8CA8-4ED7-9A87-6E24CBDA0BC8}" type="datetimeFigureOut">
              <a:rPr lang="en-US" smtClean="0"/>
              <a:t>18/1/2021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8AFE-9808-4F1D-9249-F5681D6062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338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96E80-8CA8-4ED7-9A87-6E24CBDA0BC8}" type="datetimeFigureOut">
              <a:rPr lang="en-US" smtClean="0"/>
              <a:t>18/1/2021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8AFE-9808-4F1D-9249-F5681D6062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268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96E80-8CA8-4ED7-9A87-6E24CBDA0BC8}" type="datetimeFigureOut">
              <a:rPr lang="en-US" smtClean="0"/>
              <a:t>18/1/2021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8AFE-9808-4F1D-9249-F5681D60620C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24532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96E80-8CA8-4ED7-9A87-6E24CBDA0BC8}" type="datetimeFigureOut">
              <a:rPr lang="en-US" smtClean="0"/>
              <a:t>18/1/2021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8AFE-9808-4F1D-9249-F5681D6062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69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96E80-8CA8-4ED7-9A87-6E24CBDA0BC8}" type="datetimeFigureOut">
              <a:rPr lang="en-US" smtClean="0"/>
              <a:t>18/1/2021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8AFE-9808-4F1D-9249-F5681D60620C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677122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96E80-8CA8-4ED7-9A87-6E24CBDA0BC8}" type="datetimeFigureOut">
              <a:rPr lang="en-US" smtClean="0"/>
              <a:t>18/1/2021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8AFE-9808-4F1D-9249-F5681D6062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0290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96E80-8CA8-4ED7-9A87-6E24CBDA0BC8}" type="datetimeFigureOut">
              <a:rPr lang="en-US" smtClean="0"/>
              <a:t>18/1/2021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8AFE-9808-4F1D-9249-F5681D6062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2477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96E80-8CA8-4ED7-9A87-6E24CBDA0BC8}" type="datetimeFigureOut">
              <a:rPr lang="en-US" smtClean="0"/>
              <a:t>18/1/2021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8AFE-9808-4F1D-9249-F5681D6062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980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96E80-8CA8-4ED7-9A87-6E24CBDA0BC8}" type="datetimeFigureOut">
              <a:rPr lang="en-US" smtClean="0"/>
              <a:t>18/1/2021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8AFE-9808-4F1D-9249-F5681D6062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2013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96E80-8CA8-4ED7-9A87-6E24CBDA0BC8}" type="datetimeFigureOut">
              <a:rPr lang="en-US" smtClean="0"/>
              <a:t>18/1/2021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8AFE-9808-4F1D-9249-F5681D6062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632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96E80-8CA8-4ED7-9A87-6E24CBDA0BC8}" type="datetimeFigureOut">
              <a:rPr lang="en-US" smtClean="0"/>
              <a:t>18/1/2021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8AFE-9808-4F1D-9249-F5681D6062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496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96E80-8CA8-4ED7-9A87-6E24CBDA0BC8}" type="datetimeFigureOut">
              <a:rPr lang="en-US" smtClean="0"/>
              <a:t>18/1/2021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8AFE-9808-4F1D-9249-F5681D6062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117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96E80-8CA8-4ED7-9A87-6E24CBDA0BC8}" type="datetimeFigureOut">
              <a:rPr lang="en-US" smtClean="0"/>
              <a:t>18/1/2021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8AFE-9808-4F1D-9249-F5681D6062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226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96E80-8CA8-4ED7-9A87-6E24CBDA0BC8}" type="datetimeFigureOut">
              <a:rPr lang="en-US" smtClean="0"/>
              <a:t>18/1/2021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8AFE-9808-4F1D-9249-F5681D6062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634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96E80-8CA8-4ED7-9A87-6E24CBDA0BC8}" type="datetimeFigureOut">
              <a:rPr lang="en-US" smtClean="0"/>
              <a:t>18/1/2021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8AFE-9808-4F1D-9249-F5681D6062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11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96E80-8CA8-4ED7-9A87-6E24CBDA0BC8}" type="datetimeFigureOut">
              <a:rPr lang="en-US" smtClean="0"/>
              <a:t>18/1/2021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78AFE-9808-4F1D-9249-F5681D6062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85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96E80-8CA8-4ED7-9A87-6E24CBDA0BC8}" type="datetimeFigureOut">
              <a:rPr lang="en-US" smtClean="0"/>
              <a:t>18/1/2021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3778AFE-9808-4F1D-9249-F5681D6062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5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6" r:id="rId1"/>
    <p:sldLayoutId id="2147484367" r:id="rId2"/>
    <p:sldLayoutId id="2147484368" r:id="rId3"/>
    <p:sldLayoutId id="2147484369" r:id="rId4"/>
    <p:sldLayoutId id="2147484370" r:id="rId5"/>
    <p:sldLayoutId id="2147484371" r:id="rId6"/>
    <p:sldLayoutId id="2147484372" r:id="rId7"/>
    <p:sldLayoutId id="2147484373" r:id="rId8"/>
    <p:sldLayoutId id="2147484374" r:id="rId9"/>
    <p:sldLayoutId id="2147484375" r:id="rId10"/>
    <p:sldLayoutId id="2147484376" r:id="rId11"/>
    <p:sldLayoutId id="2147484377" r:id="rId12"/>
    <p:sldLayoutId id="2147484378" r:id="rId13"/>
    <p:sldLayoutId id="2147484379" r:id="rId14"/>
    <p:sldLayoutId id="2147484380" r:id="rId15"/>
    <p:sldLayoutId id="2147484381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18.jpg"/><Relationship Id="rId5" Type="http://schemas.openxmlformats.org/officeDocument/2006/relationships/image" Target="../media/image17.jpe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7" Type="http://schemas.openxmlformats.org/officeDocument/2006/relationships/image" Target="../media/image3.png"/><Relationship Id="rId2" Type="http://schemas.microsoft.com/office/2007/relationships/media" Target="../media/media2.mp4"/><Relationship Id="rId1" Type="http://schemas.openxmlformats.org/officeDocument/2006/relationships/tags" Target="../tags/tag16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3.png"/><Relationship Id="rId2" Type="http://schemas.openxmlformats.org/officeDocument/2006/relationships/video" Target="NULL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186156" y="3677415"/>
            <a:ext cx="6096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Cường</a:t>
            </a:r>
            <a:endParaRPr lang="en-US" sz="2000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 thcs.vd.nvcuong@dongtrieu.edu.vn</a:t>
            </a:r>
          </a:p>
          <a:p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0384938892</a:t>
            </a:r>
          </a:p>
          <a:p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TH&amp;THCS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endParaRPr lang="en-US" sz="2000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TX.Đông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endParaRPr lang="en-US" sz="20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7278" y="143705"/>
            <a:ext cx="6010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&amp; ĐÀO TẠO THỊ XÃ ĐÔNG TRIỀU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-4066" y="492914"/>
            <a:ext cx="6993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 KẾ BÀI GIẢNG ĐIỆN TỬ E-LEARNING</a:t>
            </a:r>
          </a:p>
          <a:p>
            <a:pPr algn="ctr"/>
            <a:r>
              <a:rPr lang="en-US" sz="2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 2020 -2021</a:t>
            </a:r>
            <a:endParaRPr lang="en-US" sz="20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127280" y="2598239"/>
            <a:ext cx="725871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4: CỘNG HAI SỐ NGUYÊN CÙNG DẤU</a:t>
            </a:r>
          </a:p>
          <a:p>
            <a:pPr algn="ctr"/>
            <a:r>
              <a:rPr lang="en-US" sz="28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  <a:endParaRPr lang="en-US" sz="2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B05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9135" y="6440676"/>
            <a:ext cx="4615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</a:t>
            </a:r>
            <a:r>
              <a:rPr lang="en-US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</a:t>
            </a:r>
            <a:r>
              <a:rPr lang="en-US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2021</a:t>
            </a:r>
            <a:endParaRPr lang="en-US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3235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entagon 11"/>
          <p:cNvSpPr/>
          <p:nvPr/>
        </p:nvSpPr>
        <p:spPr>
          <a:xfrm>
            <a:off x="0" y="711294"/>
            <a:ext cx="4834782" cy="5011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 HAI SỐ NGUYÊN ÂM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059471" y="55038"/>
            <a:ext cx="5428734" cy="37806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4: CỘNG HAI SỐ NGUYÊN CÙNG DẤU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rnd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9050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6550" y="211543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6" name="ISPRING_QUIZ_SHAPE2"/>
          <p:cNvSpPr txBox="1"/>
          <p:nvPr/>
        </p:nvSpPr>
        <p:spPr>
          <a:xfrm>
            <a:off x="694191" y="1303349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Bài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tập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2</a:t>
            </a:r>
            <a:endParaRPr lang="en-US" sz="3000" dirty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15637" y="138062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8" name="ISPRING_QUIZ_SHAPE4"/>
          <p:cNvSpPr txBox="1"/>
          <p:nvPr/>
        </p:nvSpPr>
        <p:spPr>
          <a:xfrm>
            <a:off x="548640" y="173921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Tính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và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điền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kết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quả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vào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chỗ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trống</a:t>
            </a:r>
            <a:endParaRPr lang="en-US" sz="2200" dirty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19" name="Pentagon 18"/>
          <p:cNvSpPr/>
          <p:nvPr/>
        </p:nvSpPr>
        <p:spPr>
          <a:xfrm>
            <a:off x="0" y="704880"/>
            <a:ext cx="4834782" cy="5011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 HAI SỐ NGUYÊN ÂM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059471" y="28331"/>
            <a:ext cx="5428734" cy="37806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4: CỘNG HAI SỐ NGUYÊN CÙNG DẤU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4942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0" y="711294"/>
            <a:ext cx="3182815" cy="5011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LUYỆN TẬP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Pentagon 12"/>
          <p:cNvSpPr/>
          <p:nvPr/>
        </p:nvSpPr>
        <p:spPr>
          <a:xfrm>
            <a:off x="-1" y="711294"/>
            <a:ext cx="3182815" cy="5011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III. LUYỆN TẬP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Pentagon 23"/>
          <p:cNvSpPr/>
          <p:nvPr/>
        </p:nvSpPr>
        <p:spPr>
          <a:xfrm>
            <a:off x="-2" y="684953"/>
            <a:ext cx="3182815" cy="5011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LUYỆN TẬP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059471" y="55038"/>
            <a:ext cx="5428734" cy="37806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4: CỘNG HAI SỐ NGUYÊN CÙNG DẤU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rnd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9050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6" name="ISPRING_QUIZ_SHAPE2"/>
          <p:cNvSpPr txBox="1"/>
          <p:nvPr/>
        </p:nvSpPr>
        <p:spPr>
          <a:xfrm>
            <a:off x="384224" y="988488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Bài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tập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3</a:t>
            </a:r>
            <a:endParaRPr lang="en-US" sz="3000" dirty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17" name="ISPRING_QUIZ_SHAPE4"/>
          <p:cNvSpPr txBox="1"/>
          <p:nvPr/>
        </p:nvSpPr>
        <p:spPr>
          <a:xfrm>
            <a:off x="628356" y="1448707"/>
            <a:ext cx="8046720" cy="400110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000" dirty="0" err="1" smtClean="0">
                <a:solidFill>
                  <a:srgbClr val="343944"/>
                </a:solidFill>
                <a:latin typeface="Segoe UI" panose="020B0502040204020203" pitchFamily="34" charset="0"/>
              </a:rPr>
              <a:t>Ghép</a:t>
            </a:r>
            <a:r>
              <a:rPr lang="en-US" sz="2000" dirty="0" smtClean="0">
                <a:solidFill>
                  <a:srgbClr val="343944"/>
                </a:solidFill>
                <a:latin typeface="Segoe UI" panose="020B0502040204020203" pitchFamily="34" charset="0"/>
              </a:rPr>
              <a:t> </a:t>
            </a:r>
            <a:r>
              <a:rPr lang="en-US" sz="2000" dirty="0" err="1" smtClean="0">
                <a:solidFill>
                  <a:srgbClr val="343944"/>
                </a:solidFill>
                <a:latin typeface="Segoe UI" panose="020B0502040204020203" pitchFamily="34" charset="0"/>
              </a:rPr>
              <a:t>các</a:t>
            </a:r>
            <a:r>
              <a:rPr lang="en-US" sz="2000" dirty="0" smtClean="0">
                <a:solidFill>
                  <a:srgbClr val="343944"/>
                </a:solidFill>
                <a:latin typeface="Segoe UI" panose="020B0502040204020203" pitchFamily="34" charset="0"/>
              </a:rPr>
              <a:t> </a:t>
            </a:r>
            <a:r>
              <a:rPr lang="en-US" sz="2000" dirty="0" err="1" smtClean="0">
                <a:solidFill>
                  <a:srgbClr val="343944"/>
                </a:solidFill>
                <a:latin typeface="Segoe UI" panose="020B0502040204020203" pitchFamily="34" charset="0"/>
              </a:rPr>
              <a:t>hình</a:t>
            </a:r>
            <a:r>
              <a:rPr lang="en-US" sz="2000" dirty="0" smtClean="0">
                <a:solidFill>
                  <a:srgbClr val="343944"/>
                </a:solidFill>
                <a:latin typeface="Segoe UI" panose="020B0502040204020203" pitchFamily="34" charset="0"/>
              </a:rPr>
              <a:t> </a:t>
            </a:r>
            <a:r>
              <a:rPr lang="en-US" sz="2000" dirty="0" err="1" smtClean="0">
                <a:solidFill>
                  <a:srgbClr val="343944"/>
                </a:solidFill>
                <a:latin typeface="Segoe UI" panose="020B0502040204020203" pitchFamily="34" charset="0"/>
              </a:rPr>
              <a:t>ghép</a:t>
            </a:r>
            <a:r>
              <a:rPr lang="en-US" sz="2000" dirty="0" smtClean="0">
                <a:solidFill>
                  <a:srgbClr val="343944"/>
                </a:solidFill>
                <a:latin typeface="Segoe UI" panose="020B0502040204020203" pitchFamily="34" charset="0"/>
              </a:rPr>
              <a:t> </a:t>
            </a:r>
            <a:r>
              <a:rPr lang="en-US" sz="2000" dirty="0" err="1" smtClean="0">
                <a:solidFill>
                  <a:srgbClr val="343944"/>
                </a:solidFill>
                <a:latin typeface="Segoe UI" panose="020B0502040204020203" pitchFamily="34" charset="0"/>
              </a:rPr>
              <a:t>có</a:t>
            </a:r>
            <a:r>
              <a:rPr lang="en-US" sz="2000" dirty="0" smtClean="0">
                <a:solidFill>
                  <a:srgbClr val="343944"/>
                </a:solidFill>
                <a:latin typeface="Segoe UI" panose="020B0502040204020203" pitchFamily="34" charset="0"/>
              </a:rPr>
              <a:t> </a:t>
            </a:r>
            <a:r>
              <a:rPr lang="en-US" sz="2000" dirty="0" err="1" smtClean="0">
                <a:solidFill>
                  <a:srgbClr val="343944"/>
                </a:solidFill>
                <a:latin typeface="Segoe UI" panose="020B0502040204020203" pitchFamily="34" charset="0"/>
              </a:rPr>
              <a:t>kết</a:t>
            </a:r>
            <a:r>
              <a:rPr lang="en-US" sz="2000" dirty="0" smtClean="0">
                <a:solidFill>
                  <a:srgbClr val="343944"/>
                </a:solidFill>
                <a:latin typeface="Segoe UI" panose="020B0502040204020203" pitchFamily="34" charset="0"/>
              </a:rPr>
              <a:t> </a:t>
            </a:r>
            <a:r>
              <a:rPr lang="en-US" sz="2000" dirty="0" err="1" smtClean="0">
                <a:solidFill>
                  <a:srgbClr val="343944"/>
                </a:solidFill>
                <a:latin typeface="Segoe UI" panose="020B0502040204020203" pitchFamily="34" charset="0"/>
              </a:rPr>
              <a:t>quả</a:t>
            </a:r>
            <a:r>
              <a:rPr lang="en-US" sz="2000" dirty="0" smtClean="0">
                <a:solidFill>
                  <a:srgbClr val="343944"/>
                </a:solidFill>
                <a:latin typeface="Segoe UI" panose="020B0502040204020203" pitchFamily="34" charset="0"/>
              </a:rPr>
              <a:t> </a:t>
            </a:r>
            <a:r>
              <a:rPr lang="en-US" sz="2000" dirty="0" err="1" smtClean="0">
                <a:solidFill>
                  <a:srgbClr val="343944"/>
                </a:solidFill>
                <a:latin typeface="Segoe UI" panose="020B0502040204020203" pitchFamily="34" charset="0"/>
              </a:rPr>
              <a:t>giống</a:t>
            </a:r>
            <a:r>
              <a:rPr lang="en-US" sz="2000" dirty="0" smtClean="0">
                <a:solidFill>
                  <a:srgbClr val="343944"/>
                </a:solidFill>
                <a:latin typeface="Segoe UI" panose="020B0502040204020203" pitchFamily="34" charset="0"/>
              </a:rPr>
              <a:t> </a:t>
            </a:r>
            <a:r>
              <a:rPr lang="en-US" sz="2000" dirty="0" err="1" smtClean="0">
                <a:solidFill>
                  <a:srgbClr val="343944"/>
                </a:solidFill>
                <a:latin typeface="Segoe UI" panose="020B0502040204020203" pitchFamily="34" charset="0"/>
              </a:rPr>
              <a:t>nhau</a:t>
            </a:r>
            <a:endParaRPr lang="en-US" sz="2000" dirty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18" name="Pentagon 17"/>
          <p:cNvSpPr/>
          <p:nvPr/>
        </p:nvSpPr>
        <p:spPr>
          <a:xfrm>
            <a:off x="0" y="737907"/>
            <a:ext cx="2523392" cy="5011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LUYỆN TẬP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211871" y="49958"/>
            <a:ext cx="5428734" cy="37806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4: CỘNG HAI SỐ NGUYÊN CÙNG DẤU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26945" y="1072609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0185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entagon 13"/>
          <p:cNvSpPr/>
          <p:nvPr/>
        </p:nvSpPr>
        <p:spPr>
          <a:xfrm>
            <a:off x="-2" y="684953"/>
            <a:ext cx="3182815" cy="5011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LUYỆN TẬP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Pentagon 17"/>
          <p:cNvSpPr/>
          <p:nvPr/>
        </p:nvSpPr>
        <p:spPr>
          <a:xfrm>
            <a:off x="-3" y="714897"/>
            <a:ext cx="3182815" cy="5011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LUYỆN TẬP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059471" y="55038"/>
            <a:ext cx="5428734" cy="37806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4: CỘNG HAI SỐ NGUYÊN CÙNG DẤU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Pentagon 20"/>
          <p:cNvSpPr/>
          <p:nvPr/>
        </p:nvSpPr>
        <p:spPr>
          <a:xfrm>
            <a:off x="0" y="737907"/>
            <a:ext cx="2523392" cy="5011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LUYỆN TẬP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211871" y="49958"/>
            <a:ext cx="5428734" cy="37806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4: CỘNG HAI SỐ NGUYÊN CÙNG DẤU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rnd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9050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24" name="ISPRING_QUIZ_SHAPE2"/>
          <p:cNvSpPr txBox="1"/>
          <p:nvPr/>
        </p:nvSpPr>
        <p:spPr>
          <a:xfrm>
            <a:off x="384224" y="988488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Bài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tập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4</a:t>
            </a:r>
            <a:endParaRPr lang="en-US" sz="3000" dirty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25" name="ISPRING_QUIZ_SHAPE4"/>
          <p:cNvSpPr txBox="1"/>
          <p:nvPr/>
        </p:nvSpPr>
        <p:spPr>
          <a:xfrm>
            <a:off x="548640" y="1479009"/>
            <a:ext cx="8046720" cy="400110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000" dirty="0" err="1" smtClean="0">
                <a:solidFill>
                  <a:srgbClr val="343944"/>
                </a:solidFill>
                <a:latin typeface="Segoe UI" panose="020B0502040204020203" pitchFamily="34" charset="0"/>
              </a:rPr>
              <a:t>Chọn</a:t>
            </a:r>
            <a:r>
              <a:rPr lang="en-US" sz="2000" dirty="0" smtClean="0">
                <a:solidFill>
                  <a:srgbClr val="343944"/>
                </a:solidFill>
                <a:latin typeface="Segoe UI" panose="020B0502040204020203" pitchFamily="34" charset="0"/>
              </a:rPr>
              <a:t> </a:t>
            </a:r>
            <a:r>
              <a:rPr lang="en-US" sz="2000" dirty="0" err="1" smtClean="0">
                <a:solidFill>
                  <a:srgbClr val="343944"/>
                </a:solidFill>
                <a:latin typeface="Segoe UI" panose="020B0502040204020203" pitchFamily="34" charset="0"/>
              </a:rPr>
              <a:t>câu</a:t>
            </a:r>
            <a:r>
              <a:rPr lang="en-US" sz="2000" dirty="0" smtClean="0">
                <a:solidFill>
                  <a:srgbClr val="343944"/>
                </a:solidFill>
                <a:latin typeface="Segoe UI" panose="020B0502040204020203" pitchFamily="34" charset="0"/>
              </a:rPr>
              <a:t> </a:t>
            </a:r>
            <a:r>
              <a:rPr lang="en-US" sz="2000" dirty="0" err="1" smtClean="0">
                <a:solidFill>
                  <a:srgbClr val="343944"/>
                </a:solidFill>
                <a:latin typeface="Segoe UI" panose="020B0502040204020203" pitchFamily="34" charset="0"/>
              </a:rPr>
              <a:t>trả</a:t>
            </a:r>
            <a:r>
              <a:rPr lang="en-US" sz="2000" dirty="0" smtClean="0">
                <a:solidFill>
                  <a:srgbClr val="343944"/>
                </a:solidFill>
                <a:latin typeface="Segoe UI" panose="020B0502040204020203" pitchFamily="34" charset="0"/>
              </a:rPr>
              <a:t> </a:t>
            </a:r>
            <a:r>
              <a:rPr lang="en-US" sz="2000" dirty="0" err="1" smtClean="0">
                <a:solidFill>
                  <a:srgbClr val="343944"/>
                </a:solidFill>
                <a:latin typeface="Segoe UI" panose="020B0502040204020203" pitchFamily="34" charset="0"/>
              </a:rPr>
              <a:t>lời</a:t>
            </a:r>
            <a:r>
              <a:rPr lang="en-US" sz="2000" dirty="0" smtClean="0">
                <a:solidFill>
                  <a:srgbClr val="343944"/>
                </a:solidFill>
                <a:latin typeface="Segoe UI" panose="020B0502040204020203" pitchFamily="34" charset="0"/>
              </a:rPr>
              <a:t> </a:t>
            </a:r>
            <a:r>
              <a:rPr lang="en-US" sz="2000" dirty="0" err="1" smtClean="0">
                <a:solidFill>
                  <a:srgbClr val="343944"/>
                </a:solidFill>
                <a:latin typeface="Segoe UI" panose="020B0502040204020203" pitchFamily="34" charset="0"/>
              </a:rPr>
              <a:t>đúng</a:t>
            </a:r>
            <a:r>
              <a:rPr lang="en-US" sz="2000" dirty="0" smtClean="0">
                <a:solidFill>
                  <a:srgbClr val="343944"/>
                </a:solidFill>
                <a:latin typeface="Segoe UI" panose="020B0502040204020203" pitchFamily="34" charset="0"/>
              </a:rPr>
              <a:t> </a:t>
            </a:r>
            <a:r>
              <a:rPr lang="en-US" sz="2000" dirty="0" err="1" smtClean="0">
                <a:solidFill>
                  <a:srgbClr val="343944"/>
                </a:solidFill>
                <a:latin typeface="Segoe UI" panose="020B0502040204020203" pitchFamily="34" charset="0"/>
              </a:rPr>
              <a:t>trong</a:t>
            </a:r>
            <a:r>
              <a:rPr lang="en-US" sz="2000" dirty="0" smtClean="0">
                <a:solidFill>
                  <a:srgbClr val="343944"/>
                </a:solidFill>
                <a:latin typeface="Segoe UI" panose="020B0502040204020203" pitchFamily="34" charset="0"/>
              </a:rPr>
              <a:t> </a:t>
            </a:r>
            <a:r>
              <a:rPr lang="en-US" sz="2000" dirty="0" err="1" smtClean="0">
                <a:solidFill>
                  <a:srgbClr val="343944"/>
                </a:solidFill>
                <a:latin typeface="Segoe UI" panose="020B0502040204020203" pitchFamily="34" charset="0"/>
              </a:rPr>
              <a:t>danh</a:t>
            </a:r>
            <a:r>
              <a:rPr lang="en-US" sz="2000" dirty="0" smtClean="0">
                <a:solidFill>
                  <a:srgbClr val="343944"/>
                </a:solidFill>
                <a:latin typeface="Segoe UI" panose="020B0502040204020203" pitchFamily="34" charset="0"/>
              </a:rPr>
              <a:t> </a:t>
            </a:r>
            <a:r>
              <a:rPr lang="en-US" sz="2000" dirty="0" err="1" smtClean="0">
                <a:solidFill>
                  <a:srgbClr val="343944"/>
                </a:solidFill>
                <a:latin typeface="Segoe UI" panose="020B0502040204020203" pitchFamily="34" charset="0"/>
              </a:rPr>
              <a:t>sách</a:t>
            </a:r>
            <a:r>
              <a:rPr lang="en-US" sz="2000" dirty="0" smtClean="0">
                <a:solidFill>
                  <a:srgbClr val="343944"/>
                </a:solidFill>
                <a:latin typeface="Segoe UI" panose="020B0502040204020203" pitchFamily="34" charset="0"/>
              </a:rPr>
              <a:t> </a:t>
            </a:r>
            <a:r>
              <a:rPr lang="en-US" sz="2000" dirty="0" err="1" smtClean="0">
                <a:solidFill>
                  <a:srgbClr val="343944"/>
                </a:solidFill>
                <a:latin typeface="Segoe UI" panose="020B0502040204020203" pitchFamily="34" charset="0"/>
              </a:rPr>
              <a:t>thả</a:t>
            </a:r>
            <a:r>
              <a:rPr lang="en-US" sz="2000" dirty="0" smtClean="0">
                <a:solidFill>
                  <a:srgbClr val="343944"/>
                </a:solidFill>
                <a:latin typeface="Segoe UI" panose="020B0502040204020203" pitchFamily="34" charset="0"/>
              </a:rPr>
              <a:t> </a:t>
            </a:r>
            <a:r>
              <a:rPr lang="en-US" sz="2000" dirty="0" err="1" smtClean="0">
                <a:solidFill>
                  <a:srgbClr val="343944"/>
                </a:solidFill>
                <a:latin typeface="Segoe UI" panose="020B0502040204020203" pitchFamily="34" charset="0"/>
              </a:rPr>
              <a:t>xuống</a:t>
            </a:r>
            <a:endParaRPr lang="en-US" sz="2000" dirty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26" name="Pentagon 25"/>
          <p:cNvSpPr/>
          <p:nvPr/>
        </p:nvSpPr>
        <p:spPr>
          <a:xfrm>
            <a:off x="0" y="737907"/>
            <a:ext cx="2523392" cy="5011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LUYỆN TẬP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1211871" y="49958"/>
            <a:ext cx="5428734" cy="37806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4: CỘNG HAI SỐ NGUYÊN CÙNG DẤU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26945" y="1072609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6241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0" y="711294"/>
            <a:ext cx="3182815" cy="5011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IV. MỞ RỘNG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848" y="1938851"/>
            <a:ext cx="54424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Oxi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Nitơ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Cacbonic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hỏa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000501" y="3970322"/>
                <a:ext cx="3675184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Từ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khí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tự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Người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hóa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lỏng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khí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Cacbonic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ở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nhiệt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b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-78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℃</m:t>
                    </m:r>
                  </m:oMath>
                </a14:m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giảm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thêm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105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℃</m:t>
                    </m:r>
                  </m:oMath>
                </a14:m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hóa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lỏng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Oxi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Tiếp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giảm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thêm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13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℃</m:t>
                    </m:r>
                  </m:oMath>
                </a14:m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nữa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thu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Nitơ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lỏng</a:t>
                </a:r>
                <a:r>
                  <a:rPr lang="en-US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0501" y="3970322"/>
                <a:ext cx="3675184" cy="1477328"/>
              </a:xfrm>
              <a:prstGeom prst="rect">
                <a:avLst/>
              </a:prstGeom>
              <a:blipFill>
                <a:blip r:embed="rId4"/>
                <a:stretch>
                  <a:fillRect l="-1327" t="-2058" r="-995" b="-53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4000501" y="2750170"/>
            <a:ext cx="37631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lỏng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00501" y="5467473"/>
            <a:ext cx="3754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lỏng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Oxi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Nitơ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65" y="2961239"/>
            <a:ext cx="3434764" cy="29586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287" y="1493819"/>
            <a:ext cx="2888175" cy="1256352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1059471" y="55038"/>
            <a:ext cx="5428734" cy="37806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4: CỘNG HAI SỐ NGUYÊN CÙNG DẤU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539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entagon 8"/>
          <p:cNvSpPr/>
          <p:nvPr/>
        </p:nvSpPr>
        <p:spPr>
          <a:xfrm>
            <a:off x="0" y="711294"/>
            <a:ext cx="3182815" cy="5011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IV. MỞ RỘNG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Pentagon 14"/>
          <p:cNvSpPr/>
          <p:nvPr/>
        </p:nvSpPr>
        <p:spPr>
          <a:xfrm>
            <a:off x="152400" y="863694"/>
            <a:ext cx="3182815" cy="5011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IV. MỞ RỘNG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Pentagon 13"/>
          <p:cNvSpPr/>
          <p:nvPr/>
        </p:nvSpPr>
        <p:spPr>
          <a:xfrm>
            <a:off x="0" y="733173"/>
            <a:ext cx="3182815" cy="5011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IV. MỞ RỘNG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059471" y="55038"/>
            <a:ext cx="5428734" cy="37806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4: CỘNG HAI SỐ NGUYÊN CÙNG DẤU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rnd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9050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7" name="ISPRING_QUIZ_SHAPE2"/>
          <p:cNvSpPr txBox="1"/>
          <p:nvPr/>
        </p:nvSpPr>
        <p:spPr>
          <a:xfrm>
            <a:off x="548640" y="1346639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Trả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lời</a:t>
            </a:r>
            <a:endParaRPr lang="en-US" sz="3000" dirty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8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28348" y="1435976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0" name="Pentagon 19"/>
          <p:cNvSpPr/>
          <p:nvPr/>
        </p:nvSpPr>
        <p:spPr>
          <a:xfrm>
            <a:off x="-1" y="704115"/>
            <a:ext cx="3182815" cy="5011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IV. MỞ RỘNG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185494" y="33159"/>
            <a:ext cx="5428734" cy="37806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4: CỘNG HAI SỐ NGUYÊN CÙNG DẤU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267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4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Ket ba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361" y="857250"/>
            <a:ext cx="4876800" cy="3657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60986" y="1345223"/>
            <a:ext cx="4185138" cy="23563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448908" y="1424355"/>
            <a:ext cx="38510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205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0" y="711294"/>
            <a:ext cx="4668715" cy="5011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TÀI LIỆU THAM KHẢO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456" y="1523649"/>
            <a:ext cx="67217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6,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</a:p>
          <a:p>
            <a:pPr marL="285750" indent="-285750">
              <a:buFontTx/>
              <a:buChar char="-"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iSpring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Suite 9</a:t>
            </a:r>
          </a:p>
          <a:p>
            <a:pPr marL="285750" indent="-285750">
              <a:buFontTx/>
              <a:buChar char="-"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cắt,ghép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video Camtasia Studio 8</a:t>
            </a:r>
          </a:p>
          <a:p>
            <a:pPr marL="285750" indent="-285750">
              <a:buFontTx/>
              <a:buChar char="-"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Google.com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157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Elearni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133.7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8469" y="567103"/>
            <a:ext cx="5656385" cy="42422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94992" y="1980526"/>
            <a:ext cx="5090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CỘNG HAI SỐ NGUYÊN CÙNG DẤU</a:t>
            </a:r>
          </a:p>
          <a:p>
            <a:pPr algn="ctr"/>
            <a:r>
              <a:rPr lang="en-US" b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  <a:endParaRPr lang="en-US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56738" y="3281829"/>
            <a:ext cx="3587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Cường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607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9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73923" y="492370"/>
            <a:ext cx="4246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 TRÚC BÀI HỌC</a:t>
            </a:r>
            <a:endParaRPr lang="en-US" sz="3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6622" y="1121054"/>
            <a:ext cx="617220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endParaRPr lang="en-U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endParaRPr lang="en-U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endParaRPr lang="en-U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622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349"/>
            <a:ext cx="3631224" cy="2199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5488" y="2321749"/>
            <a:ext cx="6022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5488" y="3408331"/>
            <a:ext cx="60228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5488" y="4809838"/>
            <a:ext cx="59375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cẩn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thận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939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rnd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9050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1" name="ISPRING_QUIZ_SHAPE2"/>
          <p:cNvSpPr txBox="1"/>
          <p:nvPr/>
        </p:nvSpPr>
        <p:spPr>
          <a:xfrm>
            <a:off x="390378" y="596379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Kiểm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tra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bài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cũ</a:t>
            </a:r>
            <a:endParaRPr lang="en-US" sz="3000" dirty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2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01870" y="70122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3" name="ISPRING_QUIZ_SHAPE4"/>
          <p:cNvSpPr txBox="1"/>
          <p:nvPr/>
        </p:nvSpPr>
        <p:spPr>
          <a:xfrm>
            <a:off x="469509" y="1420773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Chọn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đáp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án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đúng</a:t>
            </a:r>
            <a:endParaRPr lang="en-US" sz="2200" dirty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618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entagon 8"/>
          <p:cNvSpPr/>
          <p:nvPr/>
        </p:nvSpPr>
        <p:spPr>
          <a:xfrm>
            <a:off x="0" y="720657"/>
            <a:ext cx="5917224" cy="5011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CỘNG HAI SỐ NGUYÊN DƯƠNG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4540" y="1243716"/>
            <a:ext cx="44999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VD1: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172923" y="2892667"/>
            <a:ext cx="7420707" cy="175847"/>
            <a:chOff x="2488227" y="2697772"/>
            <a:chExt cx="7420707" cy="375138"/>
          </a:xfrm>
        </p:grpSpPr>
        <p:cxnSp>
          <p:nvCxnSpPr>
            <p:cNvPr id="11" name="Straight Arrow Connector 10"/>
            <p:cNvCxnSpPr/>
            <p:nvPr/>
          </p:nvCxnSpPr>
          <p:spPr>
            <a:xfrm>
              <a:off x="2488227" y="2875085"/>
              <a:ext cx="7420707" cy="17584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090746" y="2730011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5741377" y="2734408"/>
              <a:ext cx="0" cy="30333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9463458" y="2697772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6394943" y="2697777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6975230" y="2706564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625861" y="2697772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8214946" y="2706564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8865577" y="2697772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3871546" y="2747595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4522177" y="2730011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2596662" y="2738803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3247293" y="2730011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3199273" y="302734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23183" y="310662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509882" y="311841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160513" y="311841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749598" y="310379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00229" y="310379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892606" y="305983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575026" y="310962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029901" y="3103792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379270" y="3103792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82445" y="3084771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7263" y="3073155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</a:p>
        </p:txBody>
      </p:sp>
      <p:cxnSp>
        <p:nvCxnSpPr>
          <p:cNvPr id="65" name="Straight Arrow Connector 64"/>
          <p:cNvCxnSpPr/>
          <p:nvPr/>
        </p:nvCxnSpPr>
        <p:spPr>
          <a:xfrm flipV="1">
            <a:off x="3434862" y="2619947"/>
            <a:ext cx="2408036" cy="160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5928946" y="2620107"/>
            <a:ext cx="1239716" cy="0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V="1">
            <a:off x="3426070" y="3619600"/>
            <a:ext cx="3722082" cy="2831"/>
          </a:xfrm>
          <a:prstGeom prst="straightConnector1">
            <a:avLst/>
          </a:prstGeom>
          <a:ln w="19050">
            <a:prstDash val="lgDash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3432264" y="2608571"/>
            <a:ext cx="8792" cy="27255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5899644" y="2632528"/>
            <a:ext cx="8792" cy="27255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7151341" y="2642357"/>
            <a:ext cx="8792" cy="27255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>
            <a:off x="3424318" y="3018220"/>
            <a:ext cx="4629" cy="60437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7168662" y="3068514"/>
            <a:ext cx="0" cy="52450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4563923" y="2262054"/>
            <a:ext cx="457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+4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272796" y="2285864"/>
            <a:ext cx="457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5158214" y="3573643"/>
            <a:ext cx="5116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318125" y="1696610"/>
            <a:ext cx="1989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(+4)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(+2)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val Callout 4"/>
          <p:cNvSpPr/>
          <p:nvPr/>
        </p:nvSpPr>
        <p:spPr>
          <a:xfrm>
            <a:off x="420648" y="4142469"/>
            <a:ext cx="3972558" cy="1385785"/>
          </a:xfrm>
          <a:prstGeom prst="wedgeEllipse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89" y="5717316"/>
            <a:ext cx="1853612" cy="11406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063" y="2172790"/>
            <a:ext cx="257908" cy="432802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708" y="2176748"/>
            <a:ext cx="257908" cy="4328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03847" y="1705735"/>
            <a:ext cx="1195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(+6)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130" y="3195904"/>
            <a:ext cx="255330" cy="428476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059471" y="55038"/>
            <a:ext cx="5428734" cy="37806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4: CỘNG HAI SỐ NGUYÊN CÙNG DẤU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87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80" grpId="0"/>
      <p:bldP spid="81" grpId="0"/>
      <p:bldP spid="82" grpId="0"/>
      <p:bldP spid="83" grpId="0"/>
      <p:bldP spid="5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rnd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9050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97524" y="1306761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320040" y="1213644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Bài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tập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1</a:t>
            </a:r>
            <a:endParaRPr lang="en-US" sz="3000" dirty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10" name="Pentagon 9"/>
          <p:cNvSpPr/>
          <p:nvPr/>
        </p:nvSpPr>
        <p:spPr>
          <a:xfrm>
            <a:off x="0" y="711294"/>
            <a:ext cx="5363308" cy="5011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 HAI SỐ NGUYÊN 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059471" y="55038"/>
            <a:ext cx="5428734" cy="37806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4: CỘNG HAI SỐ NGUYÊN CÙNG DẤU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494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entagon 12"/>
          <p:cNvSpPr/>
          <p:nvPr/>
        </p:nvSpPr>
        <p:spPr>
          <a:xfrm>
            <a:off x="0" y="711294"/>
            <a:ext cx="4834782" cy="5011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 HAI SỐ NGUYÊN ÂM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774" y="1233540"/>
            <a:ext cx="44999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VD2: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208092" y="2839928"/>
            <a:ext cx="7420707" cy="175847"/>
            <a:chOff x="2488227" y="2697772"/>
            <a:chExt cx="7420707" cy="375138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2488227" y="2875085"/>
              <a:ext cx="7420707" cy="17584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090746" y="2730011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5741377" y="2734408"/>
              <a:ext cx="0" cy="30333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9463458" y="2697772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6394943" y="2697777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6975230" y="2706564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7625861" y="2697772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8214946" y="2706564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8865577" y="2697772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3871546" y="2747595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4522177" y="2730011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2596662" y="2738803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3247293" y="2730011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/>
          <p:cNvSpPr txBox="1"/>
          <p:nvPr/>
        </p:nvSpPr>
        <p:spPr>
          <a:xfrm>
            <a:off x="5734754" y="2971031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397872" y="300180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033281" y="305105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110637" y="2978761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471549" y="2978761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894008" y="2978761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204924" y="298642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592254" y="3001809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 flipH="1" flipV="1">
            <a:off x="1553491" y="3585567"/>
            <a:ext cx="4346508" cy="17799"/>
          </a:xfrm>
          <a:prstGeom prst="straightConnector1">
            <a:avLst/>
          </a:prstGeom>
          <a:ln w="19050">
            <a:prstDash val="lgDash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5934811" y="3051053"/>
            <a:ext cx="0" cy="52450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88746" y="1617128"/>
            <a:ext cx="2486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(-2)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(-5) =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971466" y="3001809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303434" y="2978761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-7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31426" y="298642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-8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2103" y="2957984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-9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4695095" y="2470653"/>
            <a:ext cx="1239716" cy="0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1591411" y="2470653"/>
            <a:ext cx="3020973" cy="0"/>
          </a:xfrm>
          <a:prstGeom prst="straightConnector1">
            <a:avLst/>
          </a:prstGeom>
          <a:ln w="19050">
            <a:prstDash val="lgDash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934812" y="2461914"/>
            <a:ext cx="0" cy="52450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4695095" y="2512788"/>
            <a:ext cx="0" cy="52450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1591411" y="2483026"/>
            <a:ext cx="0" cy="524506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1591411" y="2996345"/>
            <a:ext cx="0" cy="52450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037231" y="2121459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925915" y="2133406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608328" y="3513295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90118" y="3893594"/>
            <a:ext cx="25074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  (-6)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(-3) =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254981" y="5032143"/>
            <a:ext cx="7420707" cy="175847"/>
            <a:chOff x="2488227" y="2697772"/>
            <a:chExt cx="7420707" cy="375138"/>
          </a:xfrm>
        </p:grpSpPr>
        <p:cxnSp>
          <p:nvCxnSpPr>
            <p:cNvPr id="48" name="Straight Arrow Connector 47"/>
            <p:cNvCxnSpPr/>
            <p:nvPr/>
          </p:nvCxnSpPr>
          <p:spPr>
            <a:xfrm>
              <a:off x="2488227" y="2875085"/>
              <a:ext cx="7420707" cy="17584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5090746" y="2730011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5741377" y="2734408"/>
              <a:ext cx="0" cy="30333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9463458" y="2697772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6394943" y="2697777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6975230" y="2706564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7625861" y="2697772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8214946" y="2706564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8865577" y="2697772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3871546" y="2747595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4522177" y="2730011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2596662" y="2738803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3247293" y="2730011"/>
              <a:ext cx="0" cy="32531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73"/>
          <p:cNvSpPr txBox="1"/>
          <p:nvPr/>
        </p:nvSpPr>
        <p:spPr>
          <a:xfrm>
            <a:off x="5781643" y="5163246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444761" y="519402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7080170" y="524326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157526" y="517097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4518438" y="517097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3940897" y="517097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3251813" y="5178635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2639143" y="5194024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</a:p>
        </p:txBody>
      </p:sp>
      <p:cxnSp>
        <p:nvCxnSpPr>
          <p:cNvPr id="82" name="Straight Arrow Connector 81"/>
          <p:cNvCxnSpPr/>
          <p:nvPr/>
        </p:nvCxnSpPr>
        <p:spPr>
          <a:xfrm flipH="1" flipV="1">
            <a:off x="352867" y="5777504"/>
            <a:ext cx="5594022" cy="18079"/>
          </a:xfrm>
          <a:prstGeom prst="straightConnector1">
            <a:avLst/>
          </a:prstGeom>
          <a:ln w="19050">
            <a:solidFill>
              <a:srgbClr val="7030A0"/>
            </a:solidFill>
            <a:prstDash val="lgDash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5981700" y="5243268"/>
            <a:ext cx="0" cy="52450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2018355" y="5194024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1403075" y="518856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-7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778315" y="5178635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-8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92616" y="5150199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-9</a:t>
            </a:r>
          </a:p>
        </p:txBody>
      </p:sp>
      <p:cxnSp>
        <p:nvCxnSpPr>
          <p:cNvPr id="88" name="Straight Arrow Connector 87"/>
          <p:cNvCxnSpPr/>
          <p:nvPr/>
        </p:nvCxnSpPr>
        <p:spPr>
          <a:xfrm flipH="1">
            <a:off x="2300653" y="4662868"/>
            <a:ext cx="3681047" cy="0"/>
          </a:xfrm>
          <a:prstGeom prst="straightConnector1">
            <a:avLst/>
          </a:prstGeom>
          <a:ln w="190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5981701" y="4654129"/>
            <a:ext cx="0" cy="52450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2300653" y="4683484"/>
            <a:ext cx="0" cy="52450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363416" y="4654129"/>
            <a:ext cx="0" cy="524506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363416" y="5163246"/>
            <a:ext cx="0" cy="55912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3938516" y="4340621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302269" y="436060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5" name="Straight Arrow Connector 94"/>
          <p:cNvCxnSpPr/>
          <p:nvPr/>
        </p:nvCxnSpPr>
        <p:spPr>
          <a:xfrm flipH="1">
            <a:off x="363416" y="4662868"/>
            <a:ext cx="1937238" cy="0"/>
          </a:xfrm>
          <a:prstGeom prst="straightConnector1">
            <a:avLst/>
          </a:prstGeom>
          <a:ln w="19050">
            <a:prstDash val="lgDash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2853947" y="5766444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144" y="1932364"/>
            <a:ext cx="326767" cy="526697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900" y="1909954"/>
            <a:ext cx="326767" cy="526697"/>
          </a:xfrm>
          <a:prstGeom prst="rect">
            <a:avLst/>
          </a:prstGeom>
        </p:spPr>
      </p:pic>
      <p:pic>
        <p:nvPicPr>
          <p:cNvPr id="98" name="Picture 9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991" y="3058260"/>
            <a:ext cx="326767" cy="5266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13944" y="1605647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-7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45661" y="3883068"/>
            <a:ext cx="1573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 + 3)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4505" y="3857781"/>
            <a:ext cx="3048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94057" y="3902940"/>
            <a:ext cx="8659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- 9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1059471" y="55038"/>
            <a:ext cx="5428734" cy="37806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4: CỘNG HAI SỐ NGUYÊN CÙNG DẤU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815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  <p:bldP spid="33" grpId="0"/>
      <p:bldP spid="34" grpId="0"/>
      <p:bldP spid="39" grpId="0"/>
      <p:bldP spid="40" grpId="0"/>
      <p:bldP spid="41" grpId="0"/>
      <p:bldP spid="42" grpId="0"/>
      <p:bldP spid="43" grpId="0"/>
      <p:bldP spid="44" grpId="0"/>
      <p:bldP spid="49" grpId="0"/>
      <p:bldP spid="52" grpId="0"/>
      <p:bldP spid="53" grpId="0"/>
      <p:bldP spid="54" grpId="0"/>
      <p:bldP spid="55" grpId="0"/>
      <p:bldP spid="7" grpId="0"/>
      <p:bldP spid="61" grpId="0"/>
      <p:bldP spid="62" grpId="0"/>
      <p:bldP spid="6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4" grpId="0"/>
      <p:bldP spid="85" grpId="0"/>
      <p:bldP spid="86" grpId="0"/>
      <p:bldP spid="87" grpId="0"/>
      <p:bldP spid="93" grpId="0"/>
      <p:bldP spid="94" grpId="0"/>
      <p:bldP spid="96" grpId="0"/>
      <p:bldP spid="4" grpId="0"/>
      <p:bldP spid="5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0" y="711294"/>
            <a:ext cx="4834782" cy="5011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 HAI SỐ NGUYÊN ÂM</a:t>
            </a:r>
          </a:p>
        </p:txBody>
      </p:sp>
      <p:sp>
        <p:nvSpPr>
          <p:cNvPr id="5" name="Cloud Callout 4"/>
          <p:cNvSpPr/>
          <p:nvPr/>
        </p:nvSpPr>
        <p:spPr>
          <a:xfrm>
            <a:off x="410053" y="1287502"/>
            <a:ext cx="4014676" cy="150348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382093" y="3654584"/>
            <a:ext cx="5922607" cy="112453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tuyệt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– ”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89185" y="4976446"/>
            <a:ext cx="2488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(-12) + (-16) =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8136" y="4967654"/>
            <a:ext cx="1477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(12 + 16) =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5090" y="4958862"/>
            <a:ext cx="640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-28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2" y="2613837"/>
            <a:ext cx="1046285" cy="1395456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1059471" y="55038"/>
            <a:ext cx="5428734" cy="37806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4: CỘNG HAI SỐ NGUYÊN CÙNG DẤU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618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.3"/>
  <p:tag name="ISPRING_PROJECT_FOLDER_UPDATED" val="1"/>
  <p:tag name="ISPRING_PRESENTATION_TITLE" val="Elearning_Cộng hai số nguyên cùng dấu"/>
  <p:tag name="ISPRING_FIRST_PUBLISH" val="1"/>
  <p:tag name="ISPRING_PRESENTATION_COURSE_TITLE" val="Elearning_Cộng hai số nguyên cùng dấu"/>
  <p:tag name="ISPRING_CURRENT_PLAYER_ID" val="universal"/>
  <p:tag name="FLASHSPRING_PRESENTATION_REFERENCES" val=""/>
  <p:tag name="ISPRING_DEFAULT_PRESENTE_ID" val="{EAD5FF82-CC14-476F-B0CE-92D3BB61AF58}"/>
  <p:tag name="ISPRING_PRESENTER_PHOTO_0" val="png|iVBORw0KGgoAAAANSUhEUgAAAVIAAAFACAYAAADuy/R/AAAAAXNSR0IArs4c6QAAAARnQU1BAACx&#10;jwv8YQUAAAAJcEhZcwAADsMAAA7DAcdvqGQAAP+lSURBVHhefP1lfFTn+oYNz0xw9wItpaUtdXeg&#10;xd3d3V0SEhIsQELchRgSIBDc3S1CEiLE3RMIIS7o+ZzXPaHt/j/P+364fveaNWvNTLt3jxznbUuz&#10;6moC1lxPxNo7qTC8mw6jO1KZMGStD8rF+uA8Vj6MgwuxPvQJjB8WwkQq/BmPi3muCEYhRTDk+4Yh&#10;T2AYVgzD8OdYx3ZV2DOsCi/GmojnWM12dYQcsw0vZZXw/WKsePgMyx6WYmlwMebfzsS8G+mYdz1D&#10;1ZxraZhxPh5TjkdhyrFITD0ejcknojDx5CNW9L91KhoTTkRirNTJKIw7FaXaMccfYbTU0UgMP/oQ&#10;o488gmtSBWxisuEQX4gN99Iw5UwUBh0Mx7BjcRhxIkFfpxIw7FQihpxKwtDTiRh0JgGDzkqbjIGn&#10;k3mcjMFn0zDoXAYGnEvDgJMpWHI/DcaPn6HPqXT0O5eFvudy0P98Ovrwmr9Zvc9nou+lXPx1uQAD&#10;LuZg4UNecz0Pva6UoPeVYvx1tQR9rpeh9/VSVjl68vWwO3mYElSI3teeY8jtUgy5VYqxd8ox6k4Z&#10;ht0sxdAbzzDlQSHmhj7nazlXXNeWYsy9Mgzi8chbxZh2vxiDrhepc6NuPcOgWyUYevMZhvK7Rt18&#10;jrn8dz/k2lMMuV6CQTeK0J+fO4zvjeN3DeRvG3C1CH2vPle/s++lIgy//Rz9rxXh53NP8NP5Inx/&#10;4Tm+uVCOb84V488rz9HjagW+ulCKLy5V4dNLFejO9z4+X4Eu58rx7cVS/HipBJ+dfIrurG6sj07m&#10;o9uJPHx0rBAdjxayzcUPF4rQ+UgO2gXmoc3hArQ+nIdWrOaH8tE8IAeNDuaj4YE8tD2QhfdPP0XD&#10;/ZnQ7s2Abm8mGvnnohmva3YgGy1YzfZno7G/VA4a7stDY79MfHy8EF8cz0HT3cmoz9cN/LJgsJuf&#10;oSoDWr90aHxS9eWdAs2uZNTzSIbWkyWtawI0zo/R1CsB7x/m79yXhgbOUdA6RELj+AgahzCWtHyt&#10;zoXBgOfr2UVCaxcBjV04NLZh0No+hM4+iMfB0FmHsIJYwTCwfADtTp63kpbF1xqL+9DsuAvNtrvQ&#10;mt+BdvstaLfdgM78BjRbr8OArW7zNWg3XVJlsPkytBsvQrPhPLSm52Gw6SK0xudRf9ttNLDiZ/G8&#10;zuQcGmy8gYZyz7pD0K49DM2aQNYRaNfweLXUIWhWBqjSsgxW8boVB6FZfgC65Qeh47F2GY+XHoB2&#10;qT80S3b/U9rFftAu9IF2kZQfNPN9oZ3nBd28XWw9oZntAs0sF2inO9eVEzQz7KGZZg3tFCtoJ++E&#10;dsIOaMdvY22HbswW1mZoxmyFZvRGlhk0o1jDN0AzdD00Q9ZCO1xfmmGswauhHbQGGpZ24CrWCmgG&#10;LIe2/zJo+y5lLWEthKbPfGj+ng/tX/NUaXrNha6n1Cxoek6D5o+p0P45Ddo/pkPz62Rofx3Pdio0&#10;Xw5H/wWb+O+LEDW8lUKIpsGIIF1/NwPr72TB+F42TAjQ9SF5MAkhOAlJk7Ai1hNseMhjgtSEgNzw&#10;qARGPG/08CmMCcv1j8pUGUWWY11UGQyjyuuqDOuiy7GGx2siq7A2qhKrIkqxMqIEK8LLsDjoKRbc&#10;zcGCW1lYcDML829kYtaFREw/9RgzTj7G9BOPMZXQnERATj4dw3rMisOkM7GYeOYxJvLcBLbj+Vpq&#10;7MkYjD3F4j2jTzzC0INRWHwtEX7pJTiSU4O1t5Ox/FYy4fsIw44ToicTWQkYSXiOIESHShGaQ88k&#10;YTBr0FnWmRQCNFXVkHPpGHw+AwPPp6IvIdnvdC7/MGRiVWguYZqGPgJOBVDWhWz0u8zzl/PRm/X3&#10;pRwCsQCz+e/3r8tP8df15+h7g0V49VEgJbT4ut9VQpDXDL0p11RiyI2nGHevBKPuEpx3nmEIQTf+&#10;dgkWRxRiJIE4TAB5oxQjCN1xhOYQOUcoTn1QjDG3n2A87x1BgA65JeAldPkdY3n/7ODnGHHjCUH6&#10;HIN5fgDvGXurDOMJ5IH8Df0J4QHX2LIGXSnC2LtlfF2Cntcq8Nu1cvxG6PU6lYOBZzIx4UoOhp/i&#10;H5uASIz0u4mJu69i4t4bmLj/LsYH3Mdk/mEbEBiN3w7F4avANHQ7VYSPzxTj41NP8OHpQnQ9kYsf&#10;zxfjM77ueCSPlU+YFhCmAtRctDxMQBKSTQPy0TogG11PPiFgswnSLNQnQOvty0b9vVlo6J+FpgcJ&#10;0oBctNqfgxZ83dg/Ay0JPIFoV0K75d50NOD1DfcQvgRoPZauDqIKpNL6pkHrnQqtF8sjkUBlecSj&#10;KduO/pnozM9s7h0PA0JU5xQDHeGq5bHGiRBVQBWI8rVjBHSOkTCwJ2zteV7BlOfsWQ6hBGkodDah&#10;0NoQqDYhMLAKhlYgSrAqiO64p6/tepBqCFLNDta2W4ToTVVa81swkHbzFdZlQvUqdFsuQ0OY6swu&#10;EqR8bUqwmp5FfZ5vYnmH567BgOcabLyM+hsuQLP2OOuoHqZrj9RBNRBaAvVd6VaxJUw1KwII0UOq&#10;tMsJWVX7oVm6F7pl/oTqPnWsYCq1iGBdyFZBdBehyprjrkCqmekK7QwCdYYzNNMdCFJbaKfaQDfF&#10;GrpJFoSpBQwmWsKAMNUSpv8DUpZ2pBl0hKl2mBEhuu4fkGqHEKCD2UoNWKkgqqqfgFTq/w9Ie8yF&#10;VoF0Bo9nEKTTFUi1vxOkv02G5pcZ0Hw9DH2WmEOz7mYyjG6LjaZh/f0MAjQTxncJ0QcEaFAejGik&#10;AlJTgtIk7KmC6AbCVIE0sgQboglNWqYxgWoSVQGTmGoYR7PYGsVWw/AxK6ZK3/L1Wp43fPwS6x6/&#10;wBpetzamBiselRKkBbQ61r18BdLZV1Ix63wiK4FWyjobh2lnYzGZsJx8LhZTziVi6rkUTLmQhEl8&#10;f9K5BEzk9RPPJ2M83xt3Jp6VgLGE7UhCduyxx7CKLIR/Zhn8Uiuw4HIiVgdnY/TJeIwgMIcRosMJ&#10;0+EnaaE8N0SBNAXDzhCaBOegfwCaxpI2Q4FUrHTo2RT0u5iM/qdzaNz5mMc/Qr0Fphcy0IfQ7Hu1&#10;EH2vCEQL8DdB9DdtrveVZ1gY+hSjCdS/bpSg380SwlSsVFqan8CUkBpztxBT7j/lscCrGCMJvmGs&#10;oXfZ3qOdEpoLHz3FhLvFhCDPibUSdBPul2I4QTqCcB1//xlmPyjC5Hs8R0Md9q5onxPvlGLKvWcY&#10;f1dAKp9B++X3T+S1owjaITfKFFwHym8iWIcT3mNu83fwn3vS6QTM8z2H1fa7YOvihkOHAnDiyCHs&#10;8/OFh709du3cgaO7XBDg5oCDrvY4t98HV48fxNH9u+Ht7Y6tLu6Y4eSPv/eF4kvaYdczz2isz/Dr&#10;+ecKdJ2PF9BKCdOjBehAM21HkLZmtQigiRKSn5x6ivcCaaf7M2inuWi8P48AzUE9lsG+LDQg6JoQ&#10;os0PEKT7MtB2fxq6nyrAR0dptbvT0GhvNu8lYPelo4nAlGWwOx0GBKiBH+3WlyD1IUilCFINQdpg&#10;Vzza8/veP8TfQptt4Ep4srSucdC6xBOi8cpUNc56gGpZOucYgpXXsAx4rFUw1ZeBPeFKe9UqQ9Vb&#10;qoaWKkDVWtFOCdF6hGoDnmvIakTYNrJ5iAZs5bW09S2DUI/2Wk/a7feh3XIdmi3XVOm2iqESpgSp&#10;buMVwpWQNT0HnbHA9Coa0mobitVuuIj6m66zJUzXHWMdpaGyFZgKWN+VMlV9aVYRsCtZbDUrCNfl&#10;tFcaqoZ2+j+1RIDKWrwXGsJUs8AbWpZmHi11jie0swnTOW6EKYFKK5XSTXekkdpCw9JOpplOEjPd&#10;CQMCVexUQKqlmWrH6GGqE5COMIVumImCqbLR/4JUjPQ/INX2ZwlI+yyuA+kCaHoTpH/rQSolRqrt&#10;OQeaHrMIUtYfMwlRWikhKqX7hXb69Qj0W8PfbHQrlQZKiCobTYcJQWpyLwcbCFEB6fqQfAVPM2Wj&#10;BCnLNLwIGwhPgeiGmPK6qoRpbC02xL2ESazUC5gkvIJJ4iusj38B4/iXbKVewSj+DQx5nRFr7eNa&#10;LGPMXxZahGWMqQtv59TF+nTMuUqYXk3BDKmLtNMLCZh2KZGVzErF9Itpqp16iUC9mIJJF1Mx8UIK&#10;JhCmEy6w2I47l0RDSsDCGwkIyKmFU+xT/jOlY8XtdKwOysZQRnmxzgmM7jP4WTMu8zN43zDCdCCh&#10;OpBRfcjpLAwjQIeeEYimY+iFTAyhcQ4mTAayHURgDuN5ifSDzjPiP8rBxOuZ+Pt8PvpfeYJ+V54S&#10;poQh629G9t7XaJ2sUbTKhWEF6Mfo3pfAEivtIyZKoPYXoBJqA2l+M0Oe0SSL0I+Rf/itCsKtHIN5&#10;vcBwFCE4I+g5ZgYX0UAZ3Rm7J94vwyQxVx6PJChH3SnC4tBiTCcch/HcCL6WeD5KYj/NdQLj/lSC&#10;Vix1CMEr5yffF7tlxL9ZznsqMeAqfwP/kKw4ch+WvgGwc3CF8cqVWDtzKkwXzIW1kSE8d5jDzXwz&#10;bI2NYbvBFK7bzLHfxRmHPT0J1Z1w2LQJHju2w892J0777cKD04dxYa8LbLcYYuWmLZjkepRmn4nP&#10;Tj/Hxyee4KMT+ehyPB+dCdJOjPkdWALS9gezCERaJc2yBSN9E0JNon5j/zyCMQ8NCNUGBGh92ma9&#10;vQQtbbR9QCa+pOV2DcwlRFPRjNbadF8mmvmnoIl/Oo+zCVMCeQ8tlVZanyA18KWdEqYS7+t5JaPV&#10;3gx0OZSH93h9g12xNNQ4aDwT9abqJiWRn61LLIvAJDQFogqkzgQtAWvgEk0DlS4Avu9AeyVM6zlF&#10;6EFqF0ZDDUdDQriZWxRauj9GW9qvVGt+VxvPeLRzj0Nr18doQXg3l+LnNSesm9OCWzhHo6UTj/kZ&#10;TWi1DSzvoYHFXdopwWrK6G7GeL+FMDUjTE1oqDRRA9MLBOpNNKLZiq02lpaQ1RGkGkPaqeEJQvVd&#10;y1orcK2r1byGpV0tUGURqpqVYqoCU8Z9QlWVwHQpTVWAungPzZTxXuK+xPy5tNM5HnqQipkqK3XR&#10;g3SqHTRTGfNppdpJhOlE2ukES2hopZqx5tCO/Rek2pGm0I4QI5UyJkTX6UE6VG+jmoGroekvIH0X&#10;7Vf8x0gXEaSEae+F0ImVsqTV0Ur/Bels6P6cpQcpo73mt4kw+HUSNN9NwhAT/nEwpI0a30nHhruZ&#10;LLaEqNjohmC2QbkwDimoA6lAlBZKoG6IeIYNkaUwZUw3I0A3xr2AKWFpmvBSlRnhaZb0BhuT3vL4&#10;Dc+9ZvsaG9luTHgDEwLVmPesj6vF6uhKGmk5QfoMi+/lYuHdXMy/k4O5jPhzb2Zizo0MzL6eTqCm&#10;YSZr+jXCk5Cd/q6uZrLNxrTrWZh6LRNTrmZg8tV0Fo3pchrGE7CjaKYOMUW4XARsZfReG5aHVbTR&#10;JfcI05AcuCSWwDe9Ap7JZXBPKoFH0nM4J5RhCyE380oCBhGq/QSg59MxjFF+GME59Hw2oUlwMraL&#10;mQ7m6wF83edsFsZcSYNhdD5GXs5jnC8mSAlT1c8opllK+yxTJfY5JzQfE+7RUGmc/RnL+/O81ADa&#10;5QBCrT+vn/DgKaYFMV7TGIfTNgcRpAN4rVjiaIJ08p0SzKPdCjzH0FanPijF1DtlGH2XsGSNpEHO&#10;J0hn0kyH02BHEuAj7jzHOEJ22oMyjLnxFNP53jieH0qQj+NnTrpbisG3+V3XaasBwbA4dB4BAYHw&#10;srGC5bp1MF64DMZLVsDcyBibVq/BvPHjsXDiJJivWYMFEydiztixsN+8CZePBOL0fn9Ym5nCxswM&#10;ViYbsH3NWtiYmGCPvS32O9vDycwQbptWw2u7IWydHDDU9zqj/VN0O/sc3U4UEJgF+OBYLt47mof2&#10;h3Pwxcl8dD9TiFaM9i0O5qAZq2lAAZoczKOVEqqspvsZ2fdJ1M9hnCecTz7B+7RXMdPmBKtUM4n/&#10;fK8Jz0nblKBsSpA2FqBK1CdIDXyS0NQvGR8QoB/wu+VY45FAgCZDtysFWs8Uvk7S95vy2MCTx+60&#10;UjFUV8KWpXGhoRKuWrYGbnztRICKoSpjfYQGzo8UOFt7x6MDP7+9byLaesUpWDZ2iEQDewJWDJUx&#10;X6P6Shn5WRpL2qccmxOWjPs6Rn+x0/o02EbWD9DU5gFa2D1ES0K6kZit9KNK3N90Rd8/SvuUSK9d&#10;f542egWNt99Ew603aKiE6fpTPH8aWkO2607+02rWCkyP6211jRSP1xyFbrWYKU2VsV+zKkDBVPpR&#10;9aXvO9UuqSuJ+GKkC+r6SgWks92gZbzXScSfKVZKiKp4bweDydYwmESIEqTaiRLzdxCk21TE147e&#10;RDvdyFYf7zWEqUYZqSE0wxnzxUyHEqJDWANX6WH6rvoSqn2XEqICUlbvxQToAuj+WgBtLxpqL0JU&#10;QEqAaghSrcBUrPTXKQTqJBrpBAJ1HoYYe0Gz/nYa4UmISjHam94XiObD5B1IQwthRgM1k75RxnnT&#10;8GKYPSomRMtgFl2BTbE12Ewwbk56jU1Jr9iykl//U3LuXW0hYKU1S9TDVmC65nEVlkcw2ocUYQmt&#10;SmoBzXT+gwIsYMxfeK8A827lYM7NbMy+lY1ZqnIx506+amfdkpbAu12AabfyMPVGrqopN3IwiYAd&#10;e5lmezMVZ3JfISC9lr//CVYE5cM2tgiBOVVwT6+C6aNCzOG/h8mX9VY75UoyFvD1pkdP4ESoboml&#10;YV5JwQCJ+RezMYJQHUb7FHgO4utBBKlAdID0lV7KRI+L/E38w7Q6LJcRvgC9bzxRgzP9aZoDbpVj&#10;oBRh2ZdAHErTXMR/txLLB9wq43slqgYxRksNoIGKGc7nH7QhtMhhtM0B0ncp8Z7mOOYeYzbj/OT7&#10;zzE/uJDwrMD0kApMIlzHEJZjaaFjeN9cWu3c0CcKtGPvVWDM3WJMoXVOIXRH00gnE6JT7xdh5PWn&#10;mBJUinFB1RhzOQvr9hzDwX27ceXYYVw6egQHvX2xdvEK2G+3wdkjJ+Fh54TNaw0xYdAQzCNITZev&#10;xNQRI2G4aDEOeXnh+N49cLW0hDej/vmAg/CytsaqmTOxasZ0mC1ZBGvjdVg9YzKWTRkHK+O1uLjH&#10;HS5b12OOtSd+ORiNT8+V6AekaKidj+ag+8k8fHfhGdoHZqLlkVy0UlE/G80Y95sSpE0OSsSXyE4T&#10;ZbxvfSCLVluIlvvTaadpaHogDy0Y/QWoLcRI3wH0P9V4bybNlNHfNxkd/VPRjQBvR2M18EpSA08G&#10;XunQSdT3IkS9UxVQdQJQwtVgF4uGqnVPgNaN5UqoujHyu/LYJQE6sVbnWFpoJJq7R6ODTyLepyF3&#10;4nc1d3usbFQn/amEn4H0oTLuq75T6xBobaUPNQQaxnjtzmA1EKWTgagdBKr0m8oglAB1+z19v+lm&#10;ifaEo8V9NOE9Ta1CWQ/RmLDVEqAaE9oo474BbVVjch6NzK+j0Y7bfP8BGmy9Cq2Y6fqzhOgZQpWt&#10;EVsjPVw1AlUFVpaC6TEWzZVQVQNU0oeqiscrApSVausGo7SLCVJaqUaslEDVzSeIVMT3IETFTF0Z&#10;852gpZVqpjpAp2BqAwMx0kmWBKoFNOMY78cSpIz3Gon4owhUAelwEwVSFe//B6SM9oNWM96voo2u&#10;1Lf9BKRipYsJUhZBKjaq7aUvAam2JwGqrHT2v2b6x3TopI/0t6nQ/L1UH+2NJc7fzVAgNX2QiY1B&#10;BTALKcQGmpqJxHqaqIDU9B+QPsOmqBJsFIg+rsQWmqg5IWqewkp+yfYVWznW19a6EojKdVsFtAqm&#10;jPw00pWRtNGHz7E8vBTLIioZ88uxlK+XhDzH4mBaahDjL2PngruEHeE5V8DK/+DnsqSdd78Ycx8U&#10;YxaNaiZfS02/S4O7XYjJN/Mx7moOdsQ8w5nCKmyPKcZmmunetFL4Z1fDMDwfY6/mYsSlQoy6lIuR&#10;l3IwnIY55Bwt8zQj/alUjKGFriPEXJKeYfUDwvNMBt/PopHymNcOZA2goQ4gUAfw/gFX2NJAB10o&#10;wNLwAswKymOkf6aH422aJGPyIMJxECOzVO+blZjFPyIzxDhpg4NuPacJPicky1jlarReRt8n89/B&#10;VP67kD7SodJXyXbkbVpkUAntsgwjec3skCcYTyhOD6lUfZzjWePulmA8azbj/7yHYpo0zHvlqk91&#10;RnAxJhHAY2itEwjlWfyOSYTrzEevMO1UDOz89sDX2Q6b15th+cIV8HL1gsXm7XC1dUbA3gAc2ncY&#10;9hZ2GPRXP/T4/heYrTaEy05buFrZwcvBmYBdByeLHbh6+jQe3rqFswf2w3rDBmxavhzbVq3C6unT&#10;sGzSeIzq+RsG/PQ1TBfPhY+1JYxnTcXKsQMwf+YUDHA4iq/OFKEb68szufiFhv/REekvzUFb6Tc9&#10;lIM2h7LRkvFe+k6bi6EeIEgZv9sGZBDARYQpI/6eTDQgNBsSks0I0tZ8v7U/YUzYtuC55nVAbSJG&#10;6puG1my7Hc3Hh/yupn4Cz1QYeBPGPmmoz/freacpmBqwrafgmsTXScpIDWioAlONO+1Vyo0AduH7&#10;jPfNGNE7+iWis38a3tvH37ArAU1orfVpqWqU31Hft6pj7DdwlHN8zagu0V+V/UNorAlRAakMRMko&#10;PyGpk75RAlSqnkUwdNvuEaI0S1Y989vQMb5rN9/g8R00IZSbEsiNaLD1NtFSN9FKCdJ6MuhE+Dbb&#10;HoxmtFqxVI3ROcLzHI2LZXye7VmeE6Dq4aoxZK0jWAWiawlZBVeBKaO+ivwS96XvlJa6VCJ/3aj+&#10;YoJURvEX+BGmPJ7rTTP1Ikx30U5lAEpgSkBNJVCnEaZTCNM6kIqVaibSSseZK5iq/tJRhOpIQlXi&#10;vQKoHqQaRnvNEJqoGr3Xg/SdkWr7SS2Dph8hSphq+yyBQW8aKa1UwfQvRvt/4r0epJqejPd/TqON&#10;ToZBz3m8bzn6rKQ9b7inh+iG+6wH2TCjjZqFMs6H0EwJUj1E6/pGHz2HWeRzbIouoYlW0URrsJV2&#10;aZ78BttT3mCHFKG5ja+38ViVvH7X8vwORv4dBKppwivVP7o6ugproljRNVgZ/QIrImXwqRrLI1mM&#10;/EvCCFSCdVFICRYGs0JLsSCUUAgp1hfPzQspxxy2swmGuQTwrAfPMIMwnXqnADPuPMWBvFrsSi+G&#10;ecxT7M2uwoGccphGP2OkLcBYwmjszUKM4/GY67kYdS0To69kYDjNdNjlNBpnOqEqlpoOi7gibIrM&#10;YbSnnZ7PUXba74L0kdJKCdH+V/Iw8Go+hlwrYJwvxjAeG0blqT7KvgTf4Dt6kIqNDiQMJTr3u12B&#10;UYzeS8MK1EDQAJrhEJ4fzuuG36lgW4YhAtU7xVgYUYQJhOxwwnI07x9B6I5jNB9J8xxBu50c/BxT&#10;7z0hDPWxfgLj+eT7jO98PefBc8whiOcGPSVYpQ+1lODl+zRamQkwjp81K6wK81hDduzGkCEjYbR4&#10;Ofr1HIL323+MhbMXw2TtBkwYPQnjR03EXh9/XDl3nYBdiS4dPsTfv/bC8rmLccB3H66dvQwPexc4&#10;7bTCmcOBOHfkKHycnWFhvB7ma9fCn8fe1lYwnjcXS8ePxbIJY7F0wmi4bjWBg6khpg3og3GE66Q/&#10;fsD0AX9gkpklfjuegR63qvDtGUZ9Au59Au49VvvAXIKUYGT0bhWQi+aEabP9WXjvUCZN9gla0VAb&#10;0iYb+DPyM8o3ENskMMVGZTS/Nc205V7G/H002b2E6G4aIu//4vgzvM/Pa+RDWBKeBoRnfdpnA76u&#10;75NCeLKtq3reyWyTUM8rEQ08E2mnNFSaqbQad56nlbbie+8TnF32Z6LT3hQ085ToL4NS0Sr+1xd7&#10;JWg1TvrSOsbRTGOhdSBU7R/RRmWU/yEMCFUDmTYlhkrYGbCVkpF9Lc1TRzsVkBqIpUrkJzgNtrFk&#10;lH/zdcKUpsmqZ84Iv+MOmtJom9BsZfReu+GSgmc906toZnGPML2r+lF1hKjWuA6mYqZStFXVyjlC&#10;VWMopnoGOqNTbMVMaagEqVZF/sOM9zKyL32m+2mlMpK/Rw0+aRfK4JOvMlOZDqVi/ix3aAWkM5zU&#10;wJOAVEuQqkEnifYq3rMIUu3YrXqQjiZIRxGkykrX11kp4/2wNYRpXQlMB9ZZqcT8AQSpGnSSeC8g&#10;lYGnRdASppq/aKQy6FQHUn1JvGe0lxF82mh93qvpQSM18qTRC0hppCYC0qAcxvo8mBKgqlSsJ0Bp&#10;ozLAZBopJlqKzY/LFUS3JL3UQzL1LSH6GpYEpZRF6mvseFc8b6GK79FWdxKk5glvaKMvYRgr9QJG&#10;UnECVlbMa6yJeYXVj19jecwLLImq1ldEFQ2vmlWFReGVrAosDKvAAp6fJxVWibk8P4fnZoWWqQGY&#10;SYyoZrHlOPH0JdwSinHmaQ1c08pgxCi/mv8cE2lfE8TQCLoJBOr4m08w9kYeRtNiR13NxkhG25GX&#10;czDiMg31Yg4G00SNIwqw7XEBRsj0JsJ06IVkDCNEB10mRAnQwdcL2T7BgOvP0P/6c0x78ATLIosx&#10;mLF+EKEpVjr4DiHKGnKXxil9ngTljOAnmEkrlRHzYXxvOK8TiMoouYzSyzXz+AdlDq1xOEE8iu+N&#10;IkAnMpqPJFxHELzj7xZhfiitU6Y5Ec7j+P4kwnTmg3LMDWbL84tDizCZ3znlfgX/+NB0aasC1Umh&#10;LzCVBt9n/np82Lo9en37I37//g9C9EN0Zn3T/Xv8/XsfdO3UDb1+78u4fxTW223x2w9/4PefemDB&#10;rEVYQage8Nuvys/TBwf37IOrnT1cGeett2yG/batCGDc32VjDcctW2BnYgyjWbNgOncOti5ejM1L&#10;5sOQNrp43EjMHzEYE3r9jkl//oylQ//E9HWm+PtEGj4//xyfnizAxycK8P6xArSXflNlqPkEagFa&#10;HSBkCdcvTz9Fh4My5SkHDQlMmQ7VSPpNCUkxUxlQauJPkz0gQM1SNtqCgPvoWA66H89H+71paOiX&#10;yhK4ZjDm8zVLQCrVkABtSBOVtgGttKEX31Olj/r1PGIVLNvvSUWXgCx0PZiB9jTbRh4JaOQWBwPp&#10;O2Xk1/A66TdtwHM66QZwIUgZ/TVOPM/WwJGgtZe5pzLK/xD17CMY+QWsjPzWoaoMbP4zym/xQD+K&#10;b0ljpaVKzNcx7huouK83U92Wa6inRvNlmtRVAvUemsusgO28ju8Z8LyB2WW0tAtBC6v7MCBgxVgl&#10;/utbsdN/oaoslaUz4muCVGd0ElpGfon7OjW6/26qlPSdSrzfr59zqvpLxUol4svgE0E6lxCViD9b&#10;+koJ03cgnWZPO7UhTHcSpLTS8QLSbXqYSqv6SwlSifjDZbBpvd5K1ei9gJRtnZWqvlIF0hWE6nLo&#10;+rEY8XX9ZOBJYv5CNRVKTYeSaVD/wJSxniCV0v45E43kswnSQWb8Z5BoL1OejB4QpiG5hKdAVA/T&#10;jQ8FoDJKz3hPGzJTICVE46pVPN+WSrskRLezBJaWqa/+X7WT8LSS4rFV6kua6yuYxr9WI/rG8bWq&#10;NsS/gImM4scy7rNketRaQnYVYbry8RsW28gXWBmlr6URNYRTLZbxeHFULRZG1WAhTXYej+exnUOw&#10;ziVw54bXwC+nEkcyGOWzynA8t4ImWsbvL6XxlmBiMCNwMGNuUBkmEi4TCZ7xt58Spoz612iSqgow&#10;kmY54kouhlzKUqP0qx/mY3N0PobytYzKD76Wj8FXCzHoKiO91PViGmcJBvAz+zO+LwuTbodnhCvh&#10;KZPp75RgGAE3jO/L8eA7VWrwZ3H4E4zjfcMJUhltH0lYqtgu19+qUANDy/lZY25UYgTj+VjG88kP&#10;JOLLPWUYxz8GS/kHbzphO5r3Sx/pOEJ2ZlCFqqn8vgUPZdBJYnwpQSpTn0oxlf8eplzLwU+jZ6Fj&#10;wyb4/esfMOCv3ujW9VN06dwVXTp9iG5dPkGH1u+jY7uuWLPKFFMnL8BXX/yMn37oga5dvsD0KfPg&#10;7e4Lk3UbsHLpalhs3UHY+sPbzR1utnZwtbFCgI8X9rm7wsfeDv4uLnAhXE3mz8NmQnTLksWM+WOx&#10;cMxwmC2cg7UzJmHFhFFYOHIYVtFa5/b7HdPmz0VP3zv4/FwpPjtZqEb1Ox+Tuaa56BCYj7a0zy5s&#10;vz77DB0Z65szvrc4kIMm0mdKkErfqUzMl77TBgRnPZacl/7S9w6movupfHQ7koOWu5MJz1Q02pPG&#10;Ng1NWU1kupQvQagqGU0I2SY8bspq4kPYeqWjEau+F895M77vS8InBOhHAZlo65uABu4EJcFZj4ba&#10;yDMB9T3kOAEG7vEKqvUVSAlRGZjia7HTeoRqfZmXKqP89jwvNsqoL3NRNTKxXyzVRib1S6vvR9UQ&#10;oDrGfgMrHtNQtYSjVoxUYr/0oW65pUbx6zHyG6i4T0vdeB0NeF0TArgZP6OJ3Gd6BQ3Mb6M1v7Op&#10;LAQwuchzBKoqHss0KQGqivxShOx6KUZ+2qpG+lVlkEr1mTLeq4j/nxF9lkYm7y+WOaa00rppUZq5&#10;MklfBp8IUSmZEjXDEdrpMreUNcUGGpkKJSXxXqZCCUzrQCp9pdoRJoz3xgSplCFrHeFaB1IxUon4&#10;CqgroSNMBaIS6wWiahS/9yJlo6r+a6SM9mKkmj9nwIDXNB5K4+29HIPWufGf/1461tNGjYKyYBKc&#10;W2ekeSreb5JBpgg9RDc+KiY8yrAlrgabGee3JNNCU0HLfKtqZ9prWKW/xE6WVdpLWNeVDeEpZZ3y&#10;kmCVkfxX2Mj7N7GklYGnjQkvYCYj+WraFAHLMuLxOpqqlMw1XRPzkpZKU41+SbDWYoXMP5USuEa+&#10;JBhpr49qsPgRjTWS9spzm6IrcbqgEldzqxjtS2EZXwLjqHJYJJUQOATIw1pMD63EtOAqTAmqoqGW&#10;YxzhNObWU4y5+RSjCNSRtMuR19hel5ax/WouBlzIwjL+0dkQ85TxvYC2yPbmMwKV5nmN0VzF9kpC&#10;UwaFKtS8y5WRtFi2Q2maI2mBwwlHBUwej2A7nMY5K5TQCynmdYz7hN5o1iha6xheI6PvYtBLwmWQ&#10;6Bnhyj8ABOLUIP5eAnPMvSKMJUwXPJSuDv7+26UYy0gvfaQzCGAB5hTCd17IcywMeYb5QSWYTQhP&#10;eUDA3izAD8MnobVGg887fYTvP/8cbVs2R8tmLVgt0bltB3z6/kfo1KoTDbQHpk6YjU8//AqfffQ1&#10;Pun6Jd5/72MM6T8S5mbbMHHMZJgammHLhk3w9/aDs7UNXKys4bzTkjE/AMf27sbFwMO4eOgQfAnX&#10;bStXwNrICDtWrcDKKeOxauoEbFm6AFuXLSBg59FYp2P97FlYPGYU5vX7BTPGD0HPXdfxxXnC9BRj&#10;PmHaiVba4XAuPmT7zYUixn4Zzc9EC4Ks5cFsNKeRNt1HoDLiN2WMb6zmmLL2ZKppTh1opF/LZx0i&#10;VHczdu/JQDNCtjlNtPmedFaaqmYybepd0S6bE6bSf9qEYG3M6N7MR9/3+cXhTHxK023D9wWajTwZ&#10;/T2TWIz+NFK5toFnPOGaiIaEaX2CswGBWk9g6x5LoLII0Xou8WjoQiuVUX5H2qpjFEEaQ5DKtKlo&#10;glWA+ggaFfvDoBGQ7mTtYMwnTNWIfp2RSmlpqDKRX2Bab8sd1De/B4PNt1k31WonGZiqx+ta0Hab&#10;8nMMNt9Cox33aaYRaChdA4SrxuwqwXuV7WVoaKoyYKVvLxImUtKPek5Ffi3jvozwqwEomR71DqbS&#10;Xyoglcn70l8qEF3EqC8Rfz4jvsB0DiEqJaP5s2S1kyNBKoNPdmo6lB6mFnqQygg+I/47I9WN2gDd&#10;cJlPKiUxXz8V6p2R/mOl/2OkS5WR6ghSmQaljLQOpspIZQRfDTbRRv+YhnqDVqHRYBpv7xXot4Rw&#10;X89ob3w/G8ZBuTCTPtEgAWkhNtF8NkcUM9o/U6P0W1Skr8KWhJdqwEj6Qy3SwBgP7CQgrdL+LWu+&#10;fle2NFGbNL2ZSh/plsQ3vP81P+eV+ix9+wqbCFIzvt7I1jRODFXivlQtoVqrgLqGtVr6VR/XYHVs&#10;DVbFVGNV9AvWKxYBSyOVWhXF40fVcEuvwOXCKtx5WottiaXYmVQBE/4xsEhmTA4rx6zwSlUzQ6sw&#10;NYQgDSKcGHfH339OKBVj7O0ijLkuECUEbxGkjP4C06HXaaCXCmDEmG8U9QRDrj2nVT5jBH+GoTTH&#10;oYTc0Dt17d0KDL5ZgbmhhZjPf6eyhHOEQPSWxG8CkhAdxdcjVZ9mGZZEPKFpylxPPUDH01zHyrQm&#10;wnMS4Tcz+DnmMymMJTxlpH46rXIc3xt7T34z3w96jgWE7QT+nrG8VwadZgeXqFH58fzc6feK1WDe&#10;4hDG/fulmBFSSZDmodeSTejCSN+2URM0qadDPZ0GDQ3qoVm9+mjboDG6tmiHz9p/gF7f/Iae3/yK&#10;b7p8js8Y8z9i7O/e+VP88sWPGDNwFJbPWQqjpWuxbskq2qcXrM02q+lRztu24cyB/Qj09cYRH2/c&#10;OXMaIRcvwN/JAd47LeBjaaEAajx3hmpNF8zGxkWEKeP+1uULsWLyWMwZ3A+LBv2KeQtn4dfABMb8&#10;EjWK35VR/OPjefjp/BN0PZarVkGpQagARveAHLTYn0s7lSlRBKp/JhoSqg0IUzHNjof1A0otedyM&#10;1Ur1mb6DZzqByvaf16mEKwHN8y0I06a+EvkFqNKvSoAGZuLzgDR02JOAZrsS0cQridBMQlOvZDQl&#10;ZBvzXCMCVZ3fRZC6CUgJVdqogLQhQVtfWpprfZcYVQ0I1XpsdRL3pRwIWYfH0CkjJVjZ1iP4GtqH&#10;sR6igW0o6jPuN2Tcb2TF2E/LlHivpV0aiJ3KaL6YKEHaYPsDGGwVS70JA/ObaLCDkN0sdRvNabjN&#10;7ULReMddNOJ9zQnW+gSwxvQaQXoDGoHpRrHTC9CZXVKl2SBLUM+pkX6d2Kkho/4afcT/L0i1yxnr&#10;1WR9wpTxXrNwD6P9HugIUh1Bqpsrg04EqIKpC0FKI53BeC9WOp3QYsTXTJA5pTtZjPiM+TKvVKNW&#10;PDHaE6SaERLvjaAduk5vpENojzIpvw6k/zvoRKCKlfZbCm1/WqkMPv29CFrpJyVE9X2lejvV9WK0&#10;78lYP9wQjYZu5HtL0HcJv/+/IN1AIzWlkZo9fEobLcZGlgwwbSJEN8WUqUi/NZFAFIgyzluKkaa9&#10;pXm+Jizf6Cud8GSrr7ewk/dopAJSGZASmMrglBrpl8+SLgK2WwlT6S5QU6TUXNQX2JAgE/xrCdVa&#10;NVVK+lINCdJ1hKgh4Sqmui6Gr2NklVQtrbUGRrJqiq83PS7B+fwqnMorw+6MEljGVtCcK2EWW4Zt&#10;CYy1MkBFG531kCAJo5HyeEpoBSaGlmECoTo2qBKj79EKCVMFUEb+EWxH0FKlZHnlMELWMK6QcZtR&#10;/lYphtIYR9yrUDWcJjmcBiitwFRi+uqop5hE6I2glQpMJb6LdY4R8+R3jSR85/Pf/Wy14kk/z1MG&#10;jMbzc8cRmlOD9FF8Ef93mSw2SqOcRriOo43KCP0E1qwHz/lHogTT7/Mcv2NaXYSfKH8Y+HvkMxeF&#10;lGJlBP/Zaaoz+ZmzafMTXALRqXUrGNBK6xOiDbQaNOdx53oN8UO7zhj81Y+Y038YFgwehbE/98CY&#10;n3qgb/fv8HuXz1ifo/enP2BszwEwnr0Yk/sOw9pp83DA3hmb5i+E9Zo1OOLihPO7vXHK2wOnfTwR&#10;fO4k6wxuHT+GM/57cMLXB04bzRjr52P7ymVwMjNmrcfmpfOwcto4TO7XAzMG9cbCEQOxeEgPTDHZ&#10;gR9PZOPL03m0yWz8eek5vjrBiH8oGx0Dc9GRdtmOx60DctH6IEHpn0MzlWify2hPY92bio+O5KLL&#10;kXw0ISgNaJ/1JMITnC3VaD6Buu9fG21JeLYiSFvxuhYyjYrHLQjRzv6p+Iqf053w7rSPoKWd6qM/&#10;Acu2mU+SMtXmvvq28S6C1VtgSmB66I20Ee20EaO+Ai1BKiWDT/UI2PpuYqe0UCf9fNOmro/Rkuba&#10;hiB+zzsRHb0T0NErDu/vSsAHvL8TDbjDrjh08HiMjh6xaEfDbecajXbOEWjpGE64BqG+5X2C8+4/&#10;pSNUdVvvoOGOIBhsY6zncX3CszGvbUnTbSUrqGikzWm8OtqrhiBVk/xlgEqmUQlQN9JWTWX0n2Al&#10;TLXrL0ArfaZipWq+qb5kFZQMOqn1+StopzJRXwad1MCTLB8VI2XN8YRujjtbAakzdDNZM5wJVFmH&#10;TyudZAvdJCv9KP67/lIZwVdWaqqfT6oiPqO9jN4LVNUKJz1IdTLgVFfqWCboK5ASoP+AtC7ey2on&#10;gtSg5ywY9JgOXZ+laDzSDE2Hm0Hz2xwMXM9ov/5u5j8gVTANzccGifQyQs8yjWYbI6P05diSVKum&#10;NAkQBaQ7WVapAlFap5gngWnLYzuWffprBVE5ViDl+zLwJLWdn7GD0LRIekE7fMmWkGWZJ7MY9bcS&#10;pJv53iZGflUy2T+uhrFfXwJXKWMasgmBaky4rqedSl+rLAxYH10F77QKRJS9xh5C1C6lHDZxVdie&#10;QBuNfwaX1KewSiyDc2oVHFkW8WUwiaSlEjATCNPJITUEajXGBldgNGEjgzqjGd1lddFw1shbzwjJ&#10;QgwmMGWtummirJuXKUu1GMlzowksieYj62qEivI032Da4CO5/1+AjuG1YyS+s5X7JhGKSyKeYuJd&#10;1r1KtUppIs1RYv0MNThUqp+twJrOc9MJzgmEs1w3+b7MXihXU50WhhZjEg10Nu+dW3ffpPsVtNJK&#10;NfthVdhzBeXZEbWYejYWX377NZoJRA10qM+2lUZLgLbDtD/+xMZJU2C7cAl2rd8AT6MNsJi3EJun&#10;zYLphClYN2I81g2fALMJM7FtJiP59HnYMHEGrBcsgw+vdVm+AgFbt+CmtyciTx5D1JmTuOW/G5d9&#10;vXDc0wOXDx7AQYGs/z4EurvBnde6bjbDIRd7OJkawZT2uWTiSMwe1o/xfjiWMuLP7v83Fg/+E6O2&#10;OOPHs4Vqb4KfzhXio6O5+OBoAaN9DjrRDtsz2rellbajlbY7kIOWB2R0nuf8M9DtuP66pntS0HBv&#10;NhrszUV9FfVT1XLRVoz+bQjGVgJWgraV2OreFMKUx4RkR4K0+xGC/HguPmScb0s4tiRYW/ilo7U3&#10;r/VJQevdKTyXiBYEaEvfBLT0SUBzLymC1TsOTWigjQnNpp5xqpoTqE0IvwbujxVAGxGALT2i0ZHQ&#10;7OqXhG57kvExP7MLv/89fkZrwrKlewwau0ShkVMUGjpEoT5jeH07MdOHaCIT8fm6qf0jtdqppUM4&#10;WvPatgJWl2i0IZyb2YagoYUeqPW2EaSErEZG+7fJ5H4aK6N+a4dINLfS9522IlhlGpWGsV9Ku/ka&#10;gUo73USwmvFYYr6K99Jfek6N5uvnmtbVagJ1pX4UXyNFO1XLR9WqJ4J0ocT73SwfNYIvZqqb5Qrd&#10;9Hcbm0jEl4EnW2jUKP5/QKrW35tDJ32lanK+rHYyZtWN4hOkuiFroBssy0X1o/bKSFk6BVLG+n4L&#10;9X2lMqeURipToJSRsmSZqAwyNRhkiCYjt6IJIa35ZTaGbPTjPydBavIgB8a0URNlo09gGvFMlVkk&#10;o31MKTbSRrfEV2ErrXJr3eCSJWO9NY3TRmApAK0rAacDIepIM7UnPO0UYBntWRYEpUDTku1OllWK&#10;3lQt687J+ztootulCNhtCqovVAlMN8bXYiOBuileqhZmAlSC1YwlXQObed0WWvOWx9W4UPQS90pf&#10;wD21HPZJBCajvX92BU4X1uLUkyocyq2BT2YVdhG4fhm18M+pgl9eJQFbisUyv5IAnRBShnE01zEE&#10;1ijG9hGskTS7UYTSqPtirGKcFYzXRfz3owfXSMJsNOE1mnAcTVCJacpUJAGnjKyvjHyCGYTfGEZ3&#10;2VhEdmQS8x33QF7TLgldieZzaaUTFEjL1RQmWbI5k2Y5md8p9y8JK8Isvp7B96fQVmXkfdoD6UKo&#10;xHT+xiWM71MZ4+cSrALSqQTtNF4zhb9jEUG6kiCdfLcYsx69Qv91FmhHA23BGN9Ip0UbwnRQ989h&#10;PHYc7Jcugd9GUxyy2IEACwvs326BvVu3wnfjJuzbshUHzS1wwHwnAi1tWTY4bGGNo9Z2OGJpjdPW&#10;trjh5o77hGbi6WMoCglGZWwMos+eQsjRQNwKCMBhZ2dYrlkNf3t7XDlwgAB1wlEPV1ivWwWjWVNh&#10;PG86lk8Zg+WTR2PN1PFYPn4UJv/dE+N+6I6pM2Zh6KUn6HlFdpPKw8cnGPFlahRLlpSKlbZnxG93&#10;KFcNRLXan4kPCNYvTxaiIyHbkKBsRPtsuocxf08uGu/OQWO/DDTYnY7GtNA2NNK2LIn7sjy0xd5k&#10;dCBMux/OxY/Hn+KzgAy030NQEsYtCVwBbCuCrrVfMloy+gtIW9NIW9NMWxGorQjUVgRuK+94vtbH&#10;/2Y0yaYCULbNPWSe6WMCNQYdef3H+1PxycFkdN3H7yWEW/J8I7dHjPyPYEA71TqwnKKhcZT1+4z/&#10;dtHQ2j1WA1EaGxnVJ/SswqGxDIWGtikDT2Kjuu20T7bNGN3bOEfSWB+hLdvmtozyVg/0m6LQTBtY&#10;BqO+3EdjbUUgtyVE2xDSTWW6lYLobdXfqlFglbjPkn5URvz/mXNqeIYwlbmmdZP3Vx3VQ1TVu7ml&#10;MvDEeK9WPe2GTtbhy/JRNYrPmC82qkDqRKgy5k8hTCfL0lHG+4ks2cxElo2OIVBH00xlKtSIjfpl&#10;o4Spbvh6QpQxXybmyw5RYqYD/zVSPUiXEqQ00TqQ6noTqnV9pWKkWpk32nMumg4zRtPR21F/IEHc&#10;axkGGrrwn/OuDDLVrakPLcTGh89UpFcDTJHPGJHL1cR7id8ySi9TnaRvdGe6RPq3KsLbC0zTX8E2&#10;43UdRN8Soiyaq73EfVqrgFSgqQBKI7Xme/qS49d153gdoaqK11kSqDsIU3PGfpmvupWvtwgsE/Rz&#10;WAWumxJqaLG1tE3CN6EWW2iobqm1CHpei2M5pXBOe449aSU4+6Qa555UICCnGptiZFlqNRZFVGNh&#10;WCUWPKzCsvAyni+GZ0Y5fHIqYBxNaDEWjwupxhia6QgZHSfMRhJ2o4PKMfZBJQFbgVEEoFjnUv47&#10;M6K9y0j66KAyNdAzlveL0SqwEryj7lRhVlARv/uZ6s8cLdAl3MaoawWmstlIOeN6OZbzD9lEAlYs&#10;UlYgTeP3q3mfvEbsc3HYUyzmd864V0VIEpC8ZhahOSeU9xPGi0L0c20FrGLL71YxyZZ6CwlWuXd2&#10;COFM6P70dz+0oYU219VDC7aDvvwC1vPnwW/9ehwgNI/YWOOMkxPOubjhnKs7zrpK64aLnt645OWH&#10;qz57cWP3AdZ+3NxzAHf8D+EuK/TAIUQeCUTsqWPIu30NL1OS8TY3CxlB9/E0JhrZISG46O0Ls1mz&#10;sXbqVEZ+X5z09sJ+RzsYz56OtdMmYuWksYz7s/h6CuYN64/5wwfSSkdg3oDemDt+DEYGRuG788/w&#10;5ZlCdCdIu9FKZZ7pB0dlSScj/uF8gjQfrQ9k4IPALHx3uhBdDspgUioa7ycwZRCKRiowbeLH6O8r&#10;O0GlM+Zn8DgDrWmjrXldO17fjff9eDIXXx/PRmeeb+dHEyVw2+6TCfyEJqsNzbUdqy0h2pZ224aW&#10;2paAlVaAqsDKOC4zA1p6J6MFbbM5bVQm5n/I6z7n7/ziQCo+5fd14nWtPKPRxC1ajd43YNvAneVG&#10;+2Rbz1lfBrRRnUM0dLLk1D4WGkJVBqF0NmGoJ6P6VqHQ7iRMLR6ozU10shXfDpqnDERZBKORJeFo&#10;E4K2LmF4zzWKBvoIjXi+PoHaUAattvM+iyC0otW2I0g7OIbrR/YVROtq001936mZDETpV0rJln06&#10;mdBveBY6glSnJu1LvD9CK/3PKL70mS45AN3CfTRSGXTyU6udDOYLSOvW4csIvuwMNVM/gq+dZA/d&#10;ZNnQxIZWqgeppm5OqZR2NGuEfl6pwFQ3TECqX3uv5pQO+RekqupWOamJ+Yz2+mlQixjrZU6p3ki1&#10;vWYz1i9A01Eb0XDMFhjIPNJ+69B3qQWN9A6NlCA1ViB9go1hMrgkE++LsVFWMBGiYn/bk99NdZJB&#10;JgIwg6WMVGCpj/JSTjRRJ4LVgeB05HuO0kea8gLWtFVrZafSZ8qWULUjOKVsCU1VPCfnpWSU3yqp&#10;VgF1h+pLFUt9wbaW4KzBNkJzB8syuZYmy3ieWMHrarA57hXOPKnFpcJyeCU9x8HsEpppNY7nVmN7&#10;dDGcU8qwLuIlVkZXY4Ws849kG1WD+REVmB36ErMIKyP+s3vyPstkfR/kmKAqBc8xhOYYAWiQFCFI&#10;cI1ljSZoZdnlhsdPsJgAHEtLHRcsq44EuLROQlCgqiyW0F0WWUjoFRPKlTxfgvECUF47kZ8/WYoA&#10;XRqu3yd0spgk35eR97k05Km00Sn8DfNpleuiabdio9JXylbenxNapoA5l9ct4x/FhQ+lH1Tms+r/&#10;WWY8eIZFvGZu6DMs4x+dSR6n0alZE0b5eqpP9Ot2bbB9zmzsNtmA/YzZx2ytcd7VBVd2eROYu3HN&#10;d4+q67v34QaheWtfAO4eCMS9gCO4H3AMQYdPIOjQcYQEHEdk4DFEHzuOjCuXUB4RjNcpCXidlYbS&#10;jBS8Li1GeWoKgg8GwnnlWpjPX4gAWulRNxdYrV0F760bsWneTMwf0h/rJo3D+qkTsHB4f8wd3BdL&#10;x43A2snjsG7aBAz3uowfLz/HD2cK8M2pAnSXvU2P5aFLIGP+EcKUQO18KBufHMtVk/k7BdAc9xN8&#10;BJYsG222V9baZ6n19U38MtWc0Wa0UrHThvLaNwnv+afi++N5+EXmrx5MRxt/GiJNtSNNtT1b2YtU&#10;5p22JUjbE6LvSfG4A8HYgWYq80ffVVuCtI1PsmrbEZ6dGdk/42/5ipD+aj/tc3c82nk9RjPXx2jK&#10;eN+EMb8F434T13g05nEjArQhYSfH9QnR+oRoA+cY1HOU40joCFEtoaqllRrYROj3P2WrtQ4nUB/C&#10;gFCV3aQ0ljKJX7brC0WDnWGEqyw1vadA25af1dkpBu0cZcApmBAV6BKq1qFoSrB2dCJQnWjGBKxu&#10;i8xNpZnSTjUbCVOJ+DIQJQNPMmXKmGVEoKrpUIz5hhLvxUol4hOmMrdUJuovZS1ivJfR+4V7aaUC&#10;U5kO9R+YqtVOjPYzZSqU7A4lk/TrRvAn6vcs1Q861YF0JM1UIn4dTLVD61Y6/Z/J+TppJeIrkBKe&#10;MilfQCpFkKpYTzOV6U8NBqxEk/GWaDzUGPVlxdRfC9FnIUG6TjZwZrQ3CmK0J0jNZFcngsQ08jkh&#10;WqGitJozKv2iMtWJMJWpTjY0UIn1CqQEqJioQNSFr13YuhK0Uo6Epj1Bapsm9VJBV/WhEpQOBKYA&#10;V8qex6rkmO9LN4F96gtClfGftmpJiFoINAlSif6WtFB7vnZIfkkI19Joa3i+Fk5JFbhTUotDtMqz&#10;uWW4zCjvl14M95RyWCRUwpWtURQrugyroiqw8lEFVtFOVz2qwfJHlbTUSsx9WI0locX8Pc/5R0HM&#10;jvAKqWIRUoz6k2l0EwlPVYTqJMJ0AmO1QM04vgjTFETlGgFkKUEpxesI0rE0zOk0RJkONZ72OpGA&#10;lIUDk3j9ZH7GNAXSCoLyGVZEPKVJEqSs2QqktE15HVSBWbzOkNY8O0imQJViJr97AW10AX+rQHcm&#10;zXYlU8VyGXgiRKcTptMfFGMO4bwktALzgkthzP9t+05biCbSJ6qtT5hqMG/IABzYthWHtm3DCTsb&#10;XHR3xXUfH9zeuw939oltHlR1d38A7uw/zPYw7h88ggeE6AMCNPjQCYQcOomHbB8dPoqYo8eRe/M6&#10;qqPD8CopFi8zU/GmtAh4XYPXxU+RcPU6Qg4fI4wP4YiDA5yNjbDfxpLHNthlaoQlNNBpvX7H1F6/&#10;YUrPX7Bs1BCsmTgGC4YOxPxBvTDRyhe/XyzGL+cKCMp8fCUwlU2i6+L9B4czCdg8/HSuCF0CctRG&#10;0FLtDrIlSFvKXFICsQmBqKCqpj6lqo1MZIpTB0L3syP56B5IIPNY+lc7EHwyzakz739Pyp9FQ5Ul&#10;n53Yiq3K6qVO/BzpS5XqRNC+R0ttR4B22p2ILxjbfwjMxNdH0hnh+T2M+609ognZeDTzjkMLr0S0&#10;8EwgRGmlHrRWtwQ0dY+hnbJcYwjZx2jsQrASoo1dGPkJ1YaM+/WVmcrWfLRVOwJWdpmSqVK2jPuE&#10;qc76IeqzNDsfqtivs45AQ5tHMLAkTHeGQ0PYNhC4Wgahhf0jdCawO/JzG9BI6+0IRmNe04DQbecY&#10;gXb2/Cw1WCUgZdQ3uwXdRraqv1QiPsvkMiO+HqYy+KTvMz2lH81fSZiukLX4hwjSADVRX221t5Ax&#10;f8EeaOf5QjfHBzrC9N9lowTpLIEpY75MhZpkxYhvydrBiM94r9bgE6JjzKEbtRW60Yz3svHzSLZq&#10;OpSsdiJMpa+0bvT+XbzXqj1KxURlWz3ZyITHEu/rjFTHaN9o+CY0JUgbDFqBRjRTzc/T0XctTXnd&#10;3Uysu5eFdQ/qNihRfaPPYRpTBjOx0ThGaQEpYSZTnawIUmWV7+aJqj7RN3AmSF0ITmfC1Y2tR/ZL&#10;uGa+Uq+dCN1/ACrXE5YCWEd+jrNU3TVOCqoErMCU5+15bENIWitQvqCh8jtpplYEs954eS3PS9kR&#10;qDsZ849mV+Ja0QucJkjvl77EvsxyArGC0K0kZMvgyGOj2HI1UGUcU6UGqdbHvIBh1AsaXjVWR9YQ&#10;cjIftZbmVgHL+OfwyGIUjiCIQqsI2XKW2GsNZvG11OyHMoWqnGZYieWRRfzcInUsgFV9rco2K2mK&#10;bAnMCQTl8ogCtQppgkRuWdopA0IE6RRCcgqvn3mvGKujnzJ+l9NCZRVSiYrp0whi/QT7Kv4RKMHS&#10;UIKT987k+4v52xby8+fye6bzHtnDYB3ThfSpzuL70qe6UJ5GEFrKPxhVWH0tEZ999rkaZGql0+Hr&#10;99rD2WgNAnduxwkbK5qoM656e+LWbj/c89/PuF4HUH8Cdf9B3CNEpQSkQWKjtFAx0ZCDxxnrjyHi&#10;8BEknT2H/Ns3UR4ejFfJcXhTkAXUlOLt2xrgTTUq83PwPDYe2feDcMl7Fy747ULQ8UDstzTH7k3G&#10;WD1yCCb9+j3G/fQNxv7wNWb36Yk5/fpgVt+/sWRYHyxYa4zep7Px68Vn+PFcIb5ldP/6eAEjfqHa&#10;Mu87WqhAtBsh2ulQHtqzbS8wPZiDNgdlVZNM3E9D832paEqQqk1LeNya4PvscA4+O1qgINncJ5Em&#10;moaOvOcDQvADWmpn3tvpgH5zZ1n++QHh+z7B+j7f+4BwlXqftvo+P++Dvcn4lMD87kgGfjmRiZ+O&#10;ZOIL+Qyfx4QrIUpLbUN4tvdNQFvpQ6WttvSMV9WGIG2lBqJoqrTUFq5xaO4ay2NC1SWaICVEZcCJ&#10;1ZCGauBEiDo9Rj3aaX3HxzAgSLUCUjV5n/CTzaStxFj1K6Tq20awHhGqskGKvCYsbWmsjPeyQqo9&#10;wfw+gdpGBq14rYFFCBrTZj+UQSvZmWoro72a6E8r3fQu5t+Ezuw6tISp1li/w5R+FP8MdOtYa07T&#10;Shn1Vx7WbwwtZrrs3VZ7bNW8Uj/9vFK1dFRAKpua1O0OJX2msuKpbtBJYCpWqhsnu+hLP6mUuX6C&#10;vlipjOSrSfpG+q311D6lhOe7JaP9aZeM9zoZua+L9f+0tE6DnrK13kI0HmeNpvzc+kMN0WTYBmh+&#10;nInBW/hbV99K04NU7T1aiA0Pi9RAkwlhuoHGsyGaVhpbo/omBaaWdf2aYqQyQi/R3ZkWKjB05mux&#10;0F0Zr+Gd+RIeGa/gztcubB3rrNWB17gQkhL/5R5XKZ535T1SzvxcR/lcfocDr1MDWWK0NFOJ//YE&#10;piPPuRGkLmydCFMnvm9PmLokVeP60xrcfFKBC0+qEJhZCo9URvyMajgkVsI7nTAlUGVAaltcLbbS&#10;yDaqAatatRm1UXQt1hGoYqgrGfmXPHqBeQ9rYB5fAresEqxgJJ7N1/PCS3ieVhemL1mWOieM8CPI&#10;5oSUwjz2GVZFMEqHyIR/mipNdjrtdSohN4XxWkbX57JdGSP7gMrKIr5HGEpkn0rDnUrgTSWAlwj0&#10;CMJJvH5eaAmNU2K6lHyPbPBSgtXhAkn+LsJxKX/DfL4/T8BK2C4LKcH6yBLVDTCfoJ9HsC8Nl01i&#10;yrAi+gUWBdzCR+07oG29hujUpBEm/d0Th60tcNTaEmcc7XDRzRXXvDxxw9cXd2ikAtF7B8RCDxGe&#10;gQg6eBRBBwhRgjSYIA0mQAWiUuGHTxKiF5B74yaKgx/QSMPxJi0Rb5/mANUleEOIvkUt8LYWL589&#10;RW5EOFLv3sKTiIe45OuJU0428DVdh01Tx2HJwL+xoF8PzP37D8zo8Rsm/fYzJv/5G9aMGw6jxXMx&#10;LCAcv10qwa/nnuD7M4X44lQ+vjhKuJ55ogD7YWA2Oh9mzKdVdjqcrfYzbXMgm/E+k22GqpaEZFMC&#10;swUttBPN8/Pj+ejG+9rsSVaDSTJdSlrpD+3I699nfUCQdmF9SHiqIji7HEhlm4Ku+6SS8dG+JHx5&#10;MAW/HcvFHyfz8QMB2t0/CR/TSj+itXbh57+/Ownvif36JqLj7jg1sNTaS4qA3cWoT6hK28wzVk19&#10;akGYyk5RsntUU8b8pu9A6hyFJjTTBozlDR1pqbTSBgJTmqnOWmK/TNwPp6U+Qj2CVR55orXXg7OR&#10;Ohemqj6B2sSOwLXRL0FtREttSQBLnP+AMO9AsOrMH6C5zUN0oSU3lx2pxEhppvqRfBqqxHyCVGdK&#10;kG6glRrLdKhz+lor80sJ0jUn1NxSbd0ovn7fUhl4EjOlkS6sWz463xM6BVMvQtQNOrXaST+Cr5Wp&#10;ULIBtBp0soBuvAUMxjHmE6QaWqmsv1dGOlo/t1Qm6GuHGKoBp3db66nBJpam30qC9J2VvgOpGKms&#10;bpqNerym+WRnNCZAG41mtO+zjNF+BQaZeOtBuvZuBo1UD1JjxnuTcFoVY+X6cKln2BBRCrNo2ikj&#10;tTlBKvHeJu2tMkoXglDAZ8dYLnB0z3wD76yXBOlrgpSvBZBim7xGLNKJ97hK/FcAfQUPQtSdoHXL&#10;IBzryoVwdCY4nST6E5wCT7FTO5qpI8+7pr+EJ2O/O1uXNAI0TSJ+NQ5mVeFucSUiyqoRmF2DfRkV&#10;8Eqthn9uLZyTquCfXQVHxvvt8TXYTnhui63GFh5L94WpTKVSMK0hTGlr0nf6iNYXUY7FYZXYGl/O&#10;PwLFWES4zX9ICIVXYoGs9VcwJRhVMWoTnCvDiwnqp1gggHtYhQUEl8xZnUNznU2gzeT56bTSFVFP&#10;aL36Pk+xVRl1n05IKvASyLMJ0FVRzzCTx/IdMm1pjsz7JITn01RlUv0qgnQxITqf18iAmR6atFJ+&#10;joDfOKqMQH3GyF+ORfzelfJYF/mNMS8xf/dFNQm/U7NW+KxNG2ycPZMAs1f9omedHHDR1RVXPDxw&#10;w9sbt/120z4J0P1H2B4lOE8ilBFeDDT4oEBU6oSCaShjfeyZi8i7dRvFQUGofBSBNwmxQEYq3hbl&#10;4k1FMd4y2r/FS329qMLL0mJU52Yg8dplXPZ2xSkXK/gQpDZL5sBywTSsnzgMy4b0xdw+PTDr7x6Y&#10;0uN3LKetWqyYhxn+N/DnlRL8fv4JfjpbgG9oqH9dLESvi0/xyZFs1Vf6PuO5gPSDQDHTbMb7TH3t&#10;z0Q7ti0JxNaE2id879sTBfggIA0tCMMWtEmBrDyiRCbot9iTpmy1k2zPR5h+RHB2O5CObgfT8cnB&#10;DHx8IA2f+CfTNhPw3eF0/H46Dz3P5OO3wAx8RcB2k0ErGmw3fu5nNNJPeO4j2mqX3QSqXxKhGofO&#10;tNL2NOC2BGmbXXUbOstov0ccWnoQpjLtidXaU/pSo9GM0V6stDFtVEBaz4W26STLSWW3qDC2NFC2&#10;9QjDeoRffVZD21AY8LXOjuAkPBsSqA143IDG2dD6EZrxtUyfErA24PXN7B6h4c4gAjUEH9FO2ztF&#10;or7FA7S0CUIHgTjtVWz03Wi+MtONdRFfjeRfIEzP6XeTWkeQ0ko10meq+kqPEqRHCFKJ9wLTA2pe&#10;qRipZj6tdB4BKvH+XcSvA6k8kkQ71V6N4Osm20BHmGrUXqUygr9dgVQ3eouK9wJS7UiJ9sbQDSVQ&#10;BaZiptJX+o+R6kGqk3mksrpJxXuCtLfsSzob9UdsRtMpTmgwdD1Bup6GuoQgNkTfZTbQrLmdjjUE&#10;6Zr7uTAKLoARYbo+7CmMHhZiXUgeDEMKYBj8FMZhNFTZ8YmmuC3lLaxlVF7iNwGpj/hv1Gi9WKhX&#10;Vq2CqJuAlGbqLrG/zlrFRt147CbQJUjFXj0VUOU6VsYLgpLFz3UWONNCnQhP6WcVE9XbK02XAHVN&#10;r4Vbeo2+Ta3FlSfVuPu8GreKanAwoxKHc6vhmyK7PdUoW93P2G+dIH2sr5SRbo8jIOOqaKi1tO5q&#10;bFBxX2BaibWE6SrCdGUUgUegLiYQZSK/TdIz1ce4MILGKhunsBaoKtdDlccCy40x0tf8hACtxnyZ&#10;GcB75tNiF4TKBislBCztkP9O10UVMtrLSD0hKn2bhOhMQm8O477EcdmrdRnBPJefLffP5TnZgGRR&#10;GI01pArLCOLVvGYRz8lWhAtprvMJ7oX8jDW8Zy3PreH9CwjWpbxmDe9bSKiviH+DWa6B+KBZS3Rp&#10;3gbfvtcBdquW45SzA44TpGccHXDBxRmX3Nxw3ctLgfS+/yE8IEiDGNtDD53CQ1qnQFMgGsQK4Xmp&#10;h4ePI/H8JRTeuatAWkWQvk2KB3Iy8Lb0Kd7UlOHtmxd4jRd4xRKYvqmtxLP4GCReOo/gw/646OWE&#10;kw474bfREJ7rl8Nu+RyYThmDtWOHY+nwQVg8bBAWDhsIe8PFWOx/RT1E8PcLT/DbWdnK8Cn6X3mO&#10;L4/l4ONj+fgksBAfB+aryffv0zI/OJylYCpmqmI+YdqBhvo5AfrViTx0kDX6qghXRnbpF21PW23D&#10;Eoi2JwQ78v0PCdJPD6ah+yFaJj9TpkN9HpCOH49m4e8zeehzNh+/HM/Glzz/KcHcndd+yXu+PJiK&#10;Lw6kEKxp+EL6YAWo/EwBate98ei6R/pR42mocQRoLNrSSDsQpGKmrQjSFnUgVceuhCnh2cw5Ei0J&#10;07a01fa0xE4E8Ac0264+8fjQOw5dvGLxQV29v+uxajvScNu5xqCFUwRaOD5CU4JXoNnYJgJNCNnm&#10;jPL160CrwEqjrUc7bWr9EB8Q4O/RUFvZBqG5VTBa20einsw/lYi/VXaakogvk/ZlBRSrbs9TtTZf&#10;VjwJSNfKZP2TCqbaFYTpMukrlVVPBwlSGcGXqVDSVypTobygIVD/HXRyoZ3KnqUOjPV12+zJwBOt&#10;VHbQF5BKxDcYs5XtJoLUVA9SxnvdULZDGPHrpkHJYJMacCJQ3xnpOyvV/M1jmZBPaDacaI3Gk6zR&#10;cIQZ6g9eh/pD1kNto7dwK/8Y3EzBmjuZWHMvl/Ge0AwlTAlRw+B8nsvB6rtZWMVaS6Cuj6SZyhJR&#10;sVLCVK1eItis0/WrmGTuqAdB6CnwrLNRMU63uj5UZ4LSlcYpEV5BVkGUpY55L489CFE9JHk9oeus&#10;LFYgynNyH8+783vdCWKBrwdB6sQKzHyBmPJXuF5UjWO5lTiYU4ZDeTXwSa3B/swK7EopR2BuGeyS&#10;KrFD5sTK7lUJYqT856GdbqaVbiBYzWJqYEKIGtFO10XV6GFKkC6VdfxhVbBJLsO2+CKaKWEUXoUl&#10;EZWEaXXdjlRVWCiwJHSXEGLbE55hGU1yDu9bKP2XvEdqAY8X8PqFBKhJbDGWRNEoeSwGK7MGptMw&#10;ZQerOQJsgnVt5DN+nywNpfXy3Dyek4i+VD6LUX4N4/8KievyG0Ke81qBLO9T15TRrkuwhJ8tx2sI&#10;1sWE7aq4V5i03R1dmjbDRy3bosfHXeFubIgTDrZqkOkMjVQgem3XLkLUDw/89zOyH0GoGGfACYQd&#10;Oo2HdUYadEAi/lGE0lQfsg0/dByPT5xG6gVa6c2bKA0NAdKSgCd5jPVlAPGp4Mlo/5olx7WVJajM&#10;SkFpzCMkXDyNoEN7cJVmetLBAnu3GGEPy27FAmydMw0mUydg28K52DR/OmxWz8M632Poc6UYvS4U&#10;YMj1Jxh2tQg/Hc8jGPPxKSP6p0fz8PFRWcWkN1IB6QcBuarP9D2CrevhTHx75gm6E7wdCDSZPyp7&#10;lcoWe60JUT1IWWw70lxlkKkzQdiJ93YjjL88lIWvDmXg52OZ6H02D/3OFeL3Y1n4lpH+G0Lza8L1&#10;a77/zaE0fEugSn3N898QrF/zGhl46k6gip1225eMjwnUj/YQgH7xeJ8gfI8x/z0Z5WcrA09tGOvb&#10;e8Sgs3c8PqK9frEnEd33JuEL2u5XBP3nuxPxsW+8AukHvOcDmm1Hgvc93tOJ8OzE4y6EaVfPaHy8&#10;KwbdeO2nfon4hJ/Vlec7u0UxxkegLa22sexbSqg2tn+ogNuEoG1kHYHmdhFoxXOdnHmdwyM03hmC&#10;1g6hqKeWoN6DbjOhuonHm67pzVSterr4nxVPAlKWDDqtJkhXHoNOnvsky0aXBuitdJF/3dJRfV+p&#10;RuL9XDf9FnuyM5TAdDphOkU2M2G8l6eOTmKsV4NObMcQpqO26uO97KRPmGpG6vtJNbJ0lKWR1U5q&#10;GtRKaMRK1dNF/90FSkuYGvw1k4Bdgmb8zkajLdB4zEbUY6xvON4Sml+mo+8S2u+KGylYLVZKkK5h&#10;vF9HgIqFriVE19zKwpqbmVhN0K4N4fmIYv6HX42tyW/qVjW9Ubs6yYCTLaEn053EFl1pqAJCgaWC&#10;KKEnsd+F5umWKf2oNEqJ/plvFEQ9eN6dgBWb9VRmymt4nws/w4Wf7SKGypLYL/Dcxc/axfOejPTu&#10;/DwvgvRW0QskVr/BubwyHMmjhWZW4kh2Oc7kVjDu1+B28QvcKa7GpcJKXHpaQ9jKZP1q7KCRmsYT&#10;qHHV2EjAbnzMmB9DM40WmL6L+Yz4BOqyiJe0vkr+cz7DxuhiLA5/RWOsxNIIGitLtvpbQpAuIeDE&#10;YGVdv3EsoUv4La7b/k+6CRZJ8ViAu4ZRe3P0U4KP1xC4Cpa0xllsZxF8Mgd0TWQxVj8qYTwncAWu&#10;NF6J8Uv4vgB4TUQJjAjLFfzcJbRNgfhS/o51EYQnr13zqBSr+JkrWWt4TroCVsa+wsQdu/ARbfTz&#10;tp0x/Ifv4LvJVEH0tIMdLnmIie7CLT9f3N2zB8EHDhCexxAeeAphh08g/DBBSiMNkdH6fYEIoak+&#10;FJCyDfE/TKgeQtSRY0g5d54wvYHSsIcoiYpGTVYW8KKGMH3DEhutVe2bV9VAbQleF2ShODwYEYf3&#10;4/4BP9zeuwtnnK1w0skSB622ws1kDXYsXYAt82fDes0yOBotxSYXbwy5mI9RN4sx+vZz/MEo/cPJ&#10;fHx1Mg+fHc9Fd0L0E0KyK4H6IUHahdVZKiATXxC2MuL/WWA6Ou1PUf2f7VkCz3aEZjvaqgKogmgm&#10;AZqu1tW/H5Cq6iPe83VAEg00F0MI8p4ns/BDYCq+Y/3Az/w+MI2Vjh+OvDvW13eHeM1hFluB6pcH&#10;0/G5AJUw7U5D/YxR/5M9qYz8SejoE0toxiqz/Ng3Fp/7JxLG/Hx+79f7CUACtwth2d49Fq1opa0Y&#10;tZvSFhs5RqKRQ5R6XEkTR1n5xJavm9ixpV02dQhjMbY78h7aaEfXSHTiZ3TdFYvuBHh3nzh08ySw&#10;CcvWdiFo5RhKMyVYaanNGftb0lQbWQShHb9PJuq3tgtCW7tQFe11smZfxfu6JaWqr1S242O9A6ls&#10;Ci3b7cl0KDUlSpaPCkT1INUslt30JeL7MuL71E2FcodOjeDXRXyZoD9VIr4dNFNppJMt9ctG1bOd&#10;ZA2+9JXWbbEnTxwdKY8iMVYg1Q2VvlICdZAAdEXdKidZc0+Q9hErJUilejHW87rmszwI0h1oPNwI&#10;9QavRxPpe/12HPpv2CUgTcbKW2lYdScbqwjPdcGM84SpgHTtbZ6rA+kanl8nD8B7TJDWGakMPMke&#10;o7YptYz5r+BAK3UgTKXP1IkQlIEogasTgevMa9/Fchl8+q+R6mP9C2WzHrRRifgKpPwcV752y2B0&#10;Z3kwwu/idV6M+N68xpsWuivrJW20BpGVLxBCWJ7IqcJx2ugVAjSktBpBpTU4y+NzOaUIoJl6pVZh&#10;LyEbmFOOi0+qcTqvAi601a0xjOOySkpmKsiD/Fgyqi8x3zCqGmtYq2iOAk0TQtUxvYQQlNF3/bSp&#10;ZTy/nLWMAFtGkC0TqBGoWxMY3wm6JXy9VADHe5YRotIulmOCb+tj+SwBIz9HrlFF2EqUp1kufygP&#10;GtRPsl9IU10UXIEVjPOy6bUY6yqekxVoK2m/8hkC0uWEslFEOZaHVKo4b0gQrwuTmC+Wyt8a8waz&#10;fS/gx65f4uv2XTH9r944uH2bivUn7Gxx1ccbt/334K7/PtyWwSYfX9zf7Y+gvQdVhe4/TPskQBn3&#10;g/ccRLDfAQT5EX7ee3HPex8e+O5DkK8/j/fgspMbTlrY4Og2G9xw80PypZsoTkhixK+og+m7qsGb&#10;imcoT4pF/t2bSDx/Eo+OHsSDg3twnUA95+WK/baW8DLfBMsVS7F9xRLYGa6Ala0LZl7Lw6S7ZehN&#10;mP1GI/z5dD6+OZWLLwSkR7Jopdn4hED9+EguDTQLHzOOf38qD7+eK8JnNNIPDtI0Axj52XY6mElT&#10;ZRGkYqxioe/ztVzThTG9C03ywwM0v4AU/ERw/skY/+eJbPxCYP50JAM/0Ux/OZaBX4+yPZpRV5n4&#10;me1PhOiPBOi7+pmA/eFwGm01nQZLqNJ0vzmgj/of70vCp/sS8QXB+T3f+/VIJuGcQeAmoytjf8dd&#10;NEdCr5V7vHogXktWc1YbV55zfsy4/hhNXCT68z2nWDRxjkFTVgsnvseS65s4R6IpQdqC0G1N+Ip1&#10;NiNgWxKwHQlQMdbPCPLP+H0feUWjk2s4mlkHoQmrFaN/I+twGFjcw3u8/z0a7AdOYWjFqC99pToZ&#10;dNrEmG8mI/iEqUyHUqueCFK1f6kMPMlUKNkhiqUeSyKDThLxaaYEqWaJPHlUQCpr8PVToXSyX2kd&#10;SGXFk4HMKZXRewGpbGgiK54m0E4JUp0sHZU5pSzZGUqrpkEx5ssWe7KRiVp/L6P374x0KU2UEFXb&#10;6glIFzDez0cjGm7Tac5oys9rMHAtGhDQ9WWa1B/zMNRcNmC5logVN1Kx4lYmI3w21gYRmDTS1YTp&#10;6ge5WKmiPY2Ur9fTbGR3pi2EoqyNl82ad7JsGbtlzqcDwWkjE+yl71SBVYo2Snt1qQOpfkBJjJRG&#10;SZB6CUwJRA8BJctTRXsZRNLbqAePpQ9VD9IaArQWvpkvVfnwPp/0KlwvqEFY2Uucp4meyatWAA0p&#10;fYXjWZU4zpjvmSz9o+X8vGrYJtbAmmWRUAsbxvvdKbznSRX8CV/LmGqYCkhjZTUXTVVNjaokTKto&#10;prWM2ARqpEBQRv1LYMfovoLHyxn9VzwivAhUMVaJ2MsJLFk1ZRpVCXOJ7zRD2fF/hcCXdirXyWNV&#10;BLCG0RX8LtklX2+aKwnDFQqGeqiuJCi3ELbLGe/FbgWkqwjGJeECaH4mX8umMmt572K+Xiz2SVM2&#10;fMS4T5Cu5jk1C4M2KiBdRsiujH6NRYHB6Pt9D/zQ/iMsHTYa+y12wHbFcrisYcS3d8ZVLx/c3r0X&#10;t719cdPdE7fdPHHHYxfuenjh/i4fPOB5ae+5e+GuK993dsM1eydc2GmD41vM4bV0NaymzMLmURNh&#10;OnwsLCbNguucpThouBE3nDyRfecu3tZW0E1fq3gvJVOiXpUW4kVeGsoiQ5F74zIenzqCqHPHEHzy&#10;MM75emK/vRXcNpvC0Uy231sCK3NLrLiWgeFXn+CvC0/R48IT/Ho2Fz/QTL8+kYcvj2bhs6M5aqK+&#10;bFQi/Zk9Tj/F72cK8Qkj9weHGPdlIIrt+4Tp+zRVsdXOAleBJ8HaZX8WQZqFD/n6M4LuBxptr9MF&#10;+JMw/pZQFqP8kkD+gd/xO+HdgzD9/Vg6fpP2eBaP2RKkvwlgCU+B7q+E7u8CWAJVYPpdAGFKSP54&#10;IBE/H0rGn7yu9/Fs/Ml7v+frz/wZ9WmlHQjPdozoHWiLneSBeTxuzWNZey9Abe1BkMrIvkDUJQYt&#10;naPRhgBtxWMBZhu27fi6Le21pfMjmiZjupOcj0YHgrW1Aw3UKYrnw9HeRSbfh9JWw1VXwOc01U8I&#10;17aEbQsaaUvCVGcp80tD0J7XdyGIuxDAjXfch26TRPx7epCa6mGq2cCIXzeCr1N9pafVJtD6dfhH&#10;66xU31eqf/KobP68W7+hyXw//c5Q6vlOnnX9pASpLB1VRirxXqZD1YGU0d6AANWpCfrmBKmM4G+G&#10;bsRG/WObh8pUKEP9iqd/1t3Lo0dkCtQSfR9p3/kw6L0Yzaa7oOEkazQauwn1Bq5H43FbYPDnDJqt&#10;GQYY0Uj/C9IVdwjNIEb80CdYzVpDeOpf58PoEa3ocS02Jb3F5kR5/tJLBVIrlrVYKc3RhiUrkqwJ&#10;Ulm9ZE8Iip2qaU60UgGom0BT1UtGcsZ0ljLROut0Z4mFysCSzBP15L0eLHfeI7MBdvMzfLJ4LBAl&#10;lPdlVCG8rBZ3n1bjal45HjDGP3haxYhfAd802mk+4Zv8AkfyCdS0CjUTQOac2ia+hJUsLY17CZu4&#10;chzIrsChgjJYxxFa0dXYTDs1Zcl80/Uymh9ZQzOVx6LI1KgaWl45HJOeEXDPaaK1qh91FUEl2/et&#10;EDsV22S7kqCUjVLWRtIsCbeVAsjwGgVgAe4yWuNKwm1L3DMV0ZcqEMsSUba8X45XMuabx8rGKtK/&#10;Sbiy1vE+6ScV81wRWkWTLoEJYS5glWlRa/h96whSuVdAasp7N0Ux5oeXqs9cFVOLZefjMfDPIfi2&#10;zftYO2EqdixagkVDhsN4wjRsmTIHWybOhMW0uXBftBwB6zfg/PbtuGZjg1uOjrjn4oIHbq647+qC&#10;O44OuGlDi7XciROmptizZBlcZs7EtlFjsbpXH2wYOAQ2k6fBd8UqHDYxxbmtO3CVhppw6DBe52QA&#10;b1/QTF/XAfUVj2vx9mUJXuWloDT8AaKOHET02WOIvnoWt44cwLFdrthHmPpY7YDTZiO4Wllj8Zk4&#10;DLv1DAOuFKHXeYL0XB5+OlOA704+wdfH89Ty0U+O5OBrRvxeF4vwK231EzFTArHrkWx0DczGR4fZ&#10;HiIwWe8Tjh8SqrKctCvbroSpWOhXgZnoeboQf53KV3NBv6RJfsX7vuFnfX84g7E9C78ey0avE5no&#10;cSIDfxzPxB8nCG55LY9LOZ6uAPs7z/9GsPYgWH8PTMFvBGUPxvx+hO6QM9kYeJrvHSVgDyThi30J&#10;+HhPHLruTcIHfizfRNV3+gEh+qFPAt73iqOZEm6EaRuZ70mgtqOVtqCJNheQEpCtCdU2rNZ83UZg&#10;K3Hcta4I2rYusuY+Au1deUyYtuPrts7heM/1ETq4RKANbbO1fRg6OIbhI7dIfEqYf0qAf8DrZEcp&#10;A4sHapf9ljtDaaUReM8+Ag22BeunQ8lUKJmoL+2Ga9Ctl3gvS0frVjtJycDTapkOJSP47x6Wt5/R&#10;niVLRxfsrov4XvqIP4et9JPOkHhfN6dUPQNfpkJZQTNxJzS0SLXSSWxUzSnVb/ysn5wvRiogZclm&#10;JgNX6x89IhBVJauc2PaeT3CuQtO5vmg0aSfqD9+ABvwcWeFUT64hSHsv4fcsvZqA5TdSCNIMBdLV&#10;CpxPYSgjyg+LsDaMEIguxXoZjEnUP1ZZrXRKfg15PpNlkqyTl82b9ZuQSKmloASogFSmLakpT+lv&#10;1WCRC8HpJn2iYqQCUTFQHksfqQuBKu+70G6dpdSIv0CW0CVE/bJfwY/HvoSoH8uX753KrcWjype4&#10;kV+O2PIXuP+0Fodpqcdyq+HPKH9cNidJqcFRmqpbSjV/i0yhokETonZJ1bTTV9iewD8Mj6v5XSU4&#10;UlAFh7hKbKaJbqibFrWBEV+mRq1nzJc+U3nG1CqCaiNB5ZD2jJDl60cvFNxWE36raKarIiR+CxQr&#10;GMuLsSWhGMtDa3iecOW5lREEsoKlXCePtS7GZv57XvFQNqkW6MrKJJneRPiy5Kmt5jHPFQhX8z5j&#10;mZpFSC9/SCAzqhvL47FppSsZ36Uv1CiSsOU5gegq6a/lbzXn+2v4v6t87urIcqzn8ajJK/Fli/cw&#10;f/BwGE6cjFUjx2LdsPFY2GMgJn/+MyZ0+wZLfu4By1HjsG/ZUpwyNcGlbea4aW2F+472uO9gh9tW&#10;O3Ft2zZc3LQJgatWYe+ihfCeNxde8+fBc+5cHDUxwiWL7bhiZYEb9ra46+yE+6xIPy/kX7+M14U5&#10;hCdttG4QSmI+JOZXFqIiIRKPCM+IYwF4fPUc7hw7iAv+vjjltwv7nR3gZ2OOvZ6eWHghFSNul2L4&#10;9SL0u/gUf57Nwy+M3N8Tel+deqJG8GXbvX6Xn+LnU9noRohJ1P+EIP2YgP1IQTUTH9FQPyQQuxCQ&#10;cizdAF1pip8dSsOvhOFfZ/PxGy33awEoY/pXR2mRBPGPRxntaZcS7SWu/0Eg9jqdi178rr9PZhC8&#10;mfj7VBb+OkmgniRYj6cRlMk0zhRCMwtD+XtHXcjB4DP8DoL214BU2mkSvpRizP9ibwo+90/BZ4Tp&#10;Z3sS8SlL+kbf1Yc+cejkSYB6EKge0XjPnZYqwHSjqbrGEJCP0d6N77Pa8nVbV8KSQOzAa9s5RxGc&#10;j3gNAcjzHVjtCc/2BGkHArSTQJaxvy0B2YbWqQaibIPxvmMoYRqJLvyM5tahaEKINrN6iEbb76Oj&#10;2CxjvjwCWvpK3/WXak1lkv5l6GRHfTFS6St9N4KvQHqMRkorFZAqmMoIvlipTNDXg1TW4f+/QCpz&#10;Sv8DUll/r/pJ65aMCkzV5HwpGqn0k+qGrmf9C1L9NKi6wSYZvSdQDXrNQz1+RuP5BCk/r+GgDWg8&#10;0Ry6P+aiiayi6rkE/RZtJkivJGDp1SQsu5Guov3qBzlYHVIIo7ASGPE/WsPocrW5sqmYaMIbbEp4&#10;jS0EqDlhKiCV5ZtipFaM9NJnakWAyg7574xUQKrmm7LUhH3Ge/d0GZTST3US0xRTlTmlAk4Z3ZcJ&#10;9m4KoDRP2qkf3/cjYHfzHgGpH6/bzfLjNbeevUJwcSXuPa/B7WdVOM14fyT7JQJzahDAaB+YVYXd&#10;6dU4IlOgaKbOtFTnlFo4JMkS0xoCVR/1dyTVYGsMf0NyGQILKmCfIM97kjmm1dgoMZ/xfoOK+QQU&#10;QSoj+usY1a3iimHNa1cRbqsZ+9cSYFJr+N4aAnWFDFbxPYv4YhgSbALS1QJJvicglftW8lqjiFJs&#10;p3VK9F5NyK6S+3ndWkJ3HWO8wHpLDK0zslgBW36PoRiwRH9GeiMem8UWMzkw4j+soIHKbynhMUEa&#10;Vov1BPZ2Wqth+HN+ZxlW01plkcXkjZ74rGkHLB46HI6rV8J2wQK4L14Oj4XL4ThtDqzGToLF8JGw&#10;GjYczmPHwm/OdAQsW4jzBOodSwvcZV0334KLfH3OaC1OrFmBY6yzGwxxydwU1y224JbdTjxwd0Kw&#10;uzMeerkjnPE87uBupB0PQMbJQORevYTqrDQ12IS3MlGfVvpWb6a1RZlIvnIaUScCEHPxNG4e9seF&#10;fX64uH83/J2scdTZHvu8dmPBlWyMJUhHXS/EEFppX0b838/k4jtG769O5CiwDrhSgp9O5uDTI1no&#10;frwAnx/Jw2eBuWrifTeaZDcC9GOpwAx8JEWAdmNk//YoLfZsIcGYhx8Iym+kT5PXf8vP+Z6WKdOd&#10;fqGFSoSX6C5x/lfWH/ze3mdyMOBMOvqezmRloQ9h2odAHnAiHaPOZWLy5VyMu5yPQTL39Vga4zzt&#10;9HAK/jjM+E94S6T/TvpNaaXf7U9Q0f+bfSz/ZAKWkN2biK/2JeIzvwR0kdhPK23vEYXOjPcKmu7R&#10;BGQUARmNjrTVDmw7yGv3SFUdBbrq/UcsGXB6hE4E7HuM53Is/aQf8P2OAlvCtA3h2N45TAG1uUyL&#10;sg7CB86P8JF7DE2UsLUPVWvw5Tn6XfndHXmNLBvVCUxl4MnsOuP9Jeg2XIROrcEXoJ7Tw5QglUEn&#10;nYzgM96rp45KLaGVSl+pTNAXiKppULTSWW6M9nqQ6ghS3RR7PUhlpZOAdJx+ez2dslK9keq32CNM&#10;BaQ0UrWZydB1MBi4Rr/KSR6GJ9vpyQPxxEilf3SaG5rO9kLDsdvRcORmNCaA6/ddhSYTLKD5fjz6&#10;LOf3Lb4cjyVXErHkWpo+2t/Xg1SM1JD/cRvR1DYwBm+keZrFy6bL+kcrbyNILWmi6nlMtFC1RZ6A&#10;VYxUViIRoNJHqkAq/Z0CUkJSYOpCyKqRfTWQREMVwKbVqpF9e36GE++RQSUfglQAKsD8F6QvsIcl&#10;Nno4uxIhJS8QU1qLW8W1OJFTiUME6fE8gajAsxoBGRXYn1mLgJwKBVAX2qpLag2ttJpGWgM7QtRG&#10;wfQFLGip22L5fmIZDudWEH7PVXeGeUwFNsbw30MMoz6tVFZBmUTLaqhKZXqOyc9proQeLU+ZICEp&#10;tZaQXKNstZq2SFDGPyEcCdnIaqxmDBfAruV1Crq0zk2xJYzfpYRfLc/xOrmWYDXi+yaRTAS00s20&#10;W+mrNiPcpQ/UkN8n8DRha/LoOTZGPWeKKFMr0iTaC4jX0lwl9m9T8Z/v87vWEb5b+L/pggP38FWn&#10;T7F23Dgc3GGO3evX4cTWjbjpYIP7Tg64Y2eFCxvX4+iqxdg/bw52z5qGPfNm4MS6VbhhsY02aoGb&#10;O7fTRjfg7PpVOLN+JU4ZLsf5DWtxav0a+NFO3ecuhNWEmTAfMRE7Rk/E3uWrcNF8GxIO+KP83k2U&#10;3LmOont3UJuZgteVz/V9pSriv8Cb2mcoiLiLiFOHEXTiMEG6D7cI0wfHDuHxjYvIi3mIW9duYN6F&#10;NPV8KnlEzLBrTzHwskzIf0IjJQTP5WLgtWL8fLIAX9BAZdVS96P5+JIg/Zw2+ilLJu53O5yprLQr&#10;IfkRgdo9gGAjiHufJ5SP5+HbOnh+x2u+EwslPH9hRP9V+kCPZzO+s6RPU4oQ7UH77MXqT5gOZFwf&#10;xLg+8lwGJhGeU68+wfhLBRh+NguDTqTir6Np+JsQ/pum3DMwHT0I8t8J1J8J0x9ppz8y4v98MAm/&#10;BaTgl4PJNNZk/MT64UAi30vGV7vj0c1PRvdj8J4XAcZ430HmlBKUHdyiCEee85TSQ1TBlOc60VgF&#10;sjKpviPPdXYJR2f3OrDSSjvTVD/kdQLTDjRRsdH2tNSOTpFo4UCYMu63lRF7mxC0c4hAN8L7Pftw&#10;tSN/S6v7+Iif3Uq25tt0Qw0+6a2Ux2KlKt6f07cS72XjZykZwZc1+ALRukn6YqUaifcyDUpNzBeQ&#10;ukNLI5Xt9QSkams9sVJlpPp9SmWw6V+QymBTXak+Usb74YTpUBrpoDV10X4FYboSGjFSmf7Udxma&#10;zd2LpjM80GjkRjThZ9b/azEasm0gA1TfjsUgM9ryoktxWEwrXXItFctvZ2IVjVT6SNeGSp/dcxgR&#10;IGY0F2MCxphmKs+j16+9p5EmvVSj9rI587unhapoT2DJjk92UoSiDDypVUoEpqOYJ1/L8k4pNfFe&#10;YEswyrUO/FyZUypLTAWWvoSntMpE645lkMk3rRrXCisRXlyFiJIaNch0Kr8GBwjXU/nVOJAu52qw&#10;P6WSwK3BvqxyuPK3ufI+l7Qawroazkkv4MiyZ9mxbAhTKzHTBL6XUsX7SmH1WB6xUqOivxkjvvSb&#10;msofFxX3aag0zm0EoGNKCeM1zTCqUsFNSmBqxAi+TuyQUNsZ/wwmUbREglQAKmUoNspr1xKaJoTg&#10;9li+FtDx/Fqao0xXkvc3EMgCzq2xpdhI0xRLNowq53dWwIzfuVl+D+8Ra11P6zQlSA1pnfIbxFzN&#10;eO3maHl4obwvYJWHGBLY95+gR89hMJ40GSdsrXB4kynObN0M/xUr4TFvIXaMGYdNgwbCZswoeEyZ&#10;jN1zZ8F/8Xyc2WCMW4z1DzxcWS48tsEVi604YbwWB5cvhu+cmdg2cBjsp8/DQZMdmPT5H/irRVcM&#10;7/QlNg6YgFW/9IfduJm4uGMnko4cxtNbN1EZH4uXz5+qaC9WqiL+mzKUp8Tg8flTiDx3CrcD9iA0&#10;cD9Szp/A8/s3URZyF7U5adj+IA8jbhRhNEE64rr+IYR9CNKhV4swnGD9kXH6G0by707k4+vjufji&#10;mCwjzWXkJ0xpnDJFqjvB+umhbFpqBr4lDP+6UESTpdUSct8QnN8RnD8cy6KBZuotlOD8/WQ2/pCo&#10;zurF1z0Z5XvSLqXtRYj3JkgHnEjDiPPZmHKjEDNu5GMS7Xn42XT0P5WOfqcyMEhaWmo/WmpvRv6e&#10;hGkv6T89moJfaaY/Eei/EKZ/0IR7BqYSsinoeSQVf7IVoP56MAU/+CfiC79EfOyThI4y2Z4g7eQR&#10;j3ZioSzZLb8Lo39Xb5ne9BifErhf+MbiK984fOUXh899HuMLb9auKHTfFY1uhGkXRvr3BcKM/B+4&#10;heE92mg7GYSieXZ0jiE4H6GVw0O0sg1FG0K0/s4gtGDJZH0x2WY77qH1zmB0sAtVTypVEBU73XCb&#10;dRXqgXmEqIGsw1f9pASo7KRPkMrOUMpK303Sl3ivHkni+79GWgdSteGzep7TO5DSSAk7/c75+n5S&#10;1UcqEB0hIJVpUDJB34hAlZF7vZEaDFgNnVrlRCOV/lHCtumi/Wg+2RGNRm9DY36G3kYJ6t8mQ9Nr&#10;KYZt4+8UkOqNlCCVftJ7tNJgGbV/qtZxGxEiJvyPdJ1Agv/hbSBINxGk8ihmcwJU//gQ/bPrdxCC&#10;OxmfZVMRMVUbvpbBJ9khX5aHyibPshpK1tCrwSS+lsEoB8JVbWpCAEtfqRej/C5ap48AVGDKkkEm&#10;Xxmxl/cJ0oM0zcjSF3j4rBKXC8pxjPZ5qkAm31cRpLXwY4Q/VVANTwLxWK7E+yp48PtkaakbjVRg&#10;6i4g5z+Dkyw9ZdS3Y9kQpLYJ+m36PNNLsJ8w3RFbrUC6ma1sKSiroMQIpVUroggpp8Tn2BFHsEkX&#10;AMFmTDs1UW0FDbKcMKvElsdl2EHLFbAJHNfXXaevMgKuDNvjaJ20UmPes57gFNs05HsboghmXreF&#10;drwjWsyT79NQN/DcZkJzS7RYawXMYyuwlbCWgSUTifw0USPev1l+16MSAreU58sJVt4TW6mMe+Qc&#10;Q2ycMh1nHO1xdNNmmA0YhtU9++KMtQuW9RmKvu0+wN/N22HRtz/DcuRo+CxahBObtuC2hwdC9xJs&#10;rHteXrhmZ4cTGzfhwJp12Dl6PLYOHo0Aky04Y+UECwLVctocBJhuQdSho3go2+/t2otrzm6IDDiI&#10;mtgoNfD0tqqkDqRSMopfgeqMRGTdvor0m1cQf+EUks4cQ9axw4i2t0Hs1q0oOxaAI6Fp6ikGYwnS&#10;kdefYuiVAozj64k3i9GbMPyRUPv+VC5+OpWP72VPUQJVdreXwadvWF/RUr8kTL+mbf55rgB9Lhfh&#10;15M5anemrwnN76SPleb5ywnGd0L2F7HQUzl6cJ7KxF8S2QnQv89kMs5nMsITlIToiPO5mHA5D+Ov&#10;5GH0hWzG+QwMY6Qfej4LQ87RRnntMEb/gQTxgJO8h9DtfSwdfcROjwss0xn105Wd9iQ4/z6a+k/1&#10;Imj/PJyM3w+l4Fta6meM+R/5xONDgrKbF6FISH63Lw7f70/AT7TZPw/x81i/0W6V4dJkfyGAf2H7&#10;E9uf9iXgx32J+Nk/Cb/z3B/+CfhlXyy+2xONb/fE4hPPSMZ4GqljqBqh7+AQiZb2sg6frwlSGWxq&#10;QHDKg/M6O4u1PiJEw9Fixx20tg1GY/NbjPZ6kGoFpGpeqTw3n7WO8V5Nzj9BkMrOUEehU8tG60bw&#10;ZXL+Qsb7+QJSWqmAdLY7dDNdoVMw/Q9IJ1ur5aI6gV0dSLVq3X2djb4D6VATwtSQRkqI/hek/cRM&#10;F0Geb19//E40W3IALcbtQOOJ1nyfEB2zDQ1krf4fU3n/FvRf68bfdzEOiy4nYPG1FCy7lY7ldzOx&#10;MoggDXnKWClLGGlOYWI2peo5SSbqeUryKJCX2CowZTw0TyRI2W6n1VlKEU6WEvMJ3HdgVRuPEGS2&#10;tFb9PqT69fn67fRkXb2sVpK5obXwqpsv6sM4r7fSuuL7CqSE4AVCMvnFG9wsrMCJ/EocF5ASmDLQ&#10;dOXJC5zOrcbdpzKntBpXaK570ysJzRdwl+9RMK1mvYALf5cDW0eBKctGYJpYQTOtJEBrsCejDLvT&#10;BEBVajNpWVK6+TENkCAVsG6V6VKE7DZCyTVFnm1VqaZQyd4E0o9pQtBJrWc0F2DaJD7je/IQPkKM&#10;8DOVllCTYxPaq/njcljGid2WK0Cb8D2pjfxcQ/5vYUZY2irYynt6IG6tA6lAe0tMOazjSrGV15uJ&#10;5QqQZaBKQEqgbomRQbJybOI9W2WHL/5hnLLZAyaTpuG0swO8l6/EjM++ht302Wol0/bp8zG2+/eY&#10;/u1vMBs0CuajJsDf0Bgnd1jiqpsbgvbuReh+f9zz9cVlByec2m6JY5vNcWCdCQKNN+PUVkues8ZV&#10;BxcEeXjRPo+hOOgeSqMe4kVGKlCYjZcpcXidlwaUPgFeVuHN25d4+7YOpK8rUJUWj4wbl5B65Qye&#10;3LuGsrs3kOjrhVgadJKpGQott+Pu9XuYKg8JJDxHXi3ElNvPMO32U/QjyHqdo3VfeILfT+fjpxOE&#10;KuP6dyfz8M1xQpT1Ha30q6PZ+J5G2ffSE/TmtWKc3/KcvPc9jfWXY7nKQH8jSP9g+weh/CdB2uuM&#10;LAfNRh9WP0b4vozvg06nY/Q5GuiVQkyiGY+8kEPrzMBA1mBeM/J8PqGah5FnszHsLGHLGkoIDxY7&#10;JUz7ncxQdtqXkb8XQf4nTbQHTbQXLbSPgqxUGmGagl6Hk9CTkBTw/X4wkaBMIVgJXxkcIyzFVL/e&#10;JyuXovExjfMTnzh8RBvtQuv8yDMGHzP6S9uVBvoh7fNDjyh0Eyv1ppXuisTnvPZb33j86EvAEtQ/&#10;7o3H97sfo7tPNLq6RaKtoxhpCNoSou3tH6GJdRga73yIZoRrc0b6jg5h6OwUgSbmN9Ce1zWQ50OZ&#10;CkjlsSSymYmM4F9ivL9AkMou+jKv9DRBekI/6LT8sBpw+l+QekE31xu6OR7/B6R10f7/gFQ3ljCV&#10;HaH+r5HSNjUy/akOpGrASe0AJU8WZazvvRCNZrihxfx9aDJ2K5pOMCdIV6KZzAqQR44MXQ3NIBP0&#10;W7QNmgUXYjGfMF18PRVLaaTLZWJ+kEx/eoZ1YcVY/bAIq2Tknv9hr6W9mMS/wkZ5UJ3sWE9gCky3&#10;MRJvk5avLfgfpnpkCF/LsUB1J2El299ZE2Syv6iaIsVrbAlbW56THZzcaaTeabVqnqiAVMqH8d6b&#10;ANVPdRLLZOTPeE07rUBYaS0el9XiXF4lTrNOZBKcxdUIfl6L0NKXaof8B0U1uMkKLa3GjZIqnCNg&#10;/VNppolVarmqWKkbjdWRcV+ivlNyNWO+vt/UmvHekmZqLVOjMp/TWCXiVzJa0/qkpalviSFIBbCE&#10;qhmPnZKKeS8BR/PcxPfNWBtokKaPCTQB7KNqxvtigpLXRMskekItipYbxfsJ1E38LHPGfhm8MuNn&#10;bOT5jYTnFpbMazVma8qobpsgI/D8XN67gWXOzxaAmvDzBLDqfX7nZn6WfPZGgnQbwSn2KgA1jy7l&#10;9dLSXPlHcIH3BaybQpA62cJzxXI4zpqLw6abcNLSCke37cDBDZuwz9AE3ivXYe/6DThMCzxmYYFL&#10;zs4I2rcPDw8cwD2/3bjs4oqzNnbqvsObtmK/kSkOGpnhCK30uKk5TpmZ45KFNUIJ3fTLF1GdEg8U&#10;pANFmUCV7FFaTYC+wps3b2ii+rmlAtLy9Dhk37mKJyG38CIqBJVXLyD34B6UnT+ObG8PpG3YgNBz&#10;lzHjfglGXSvCjLvPMe3Ocwy9mIe+5wvRlxH/7wuF6CnTos7mKzuVQacfaZYS88VKexKuAy8/wx9n&#10;8uoAKo8TYbH9ifUrgfsb4fmHWOhpxnha7V/8jD78rD5nctGX5wcRkiMu5mAajXjK9UKMPp+DoQTt&#10;4LMyKp+tajBfy7lR53Ixlu+PIUTHnsvBqLN5NNNMBeH+hOmA06kYQKvtc4RmSoAKRCXui6n2PZKG&#10;fqyBJzIwlNY78jSt9lSa6mv9LSAVX+2Ow4de0fhglzwULwbve8Wgs6rH+NiL7xGoH/C4K48/5jWf&#10;sP2E73dj9P+Y9cku2qeXfoXTx56xaiDpQ8b8bozsH7pG4lPC93PC9jvfx/jOLxafEcoCzPfsw9DC&#10;OkiBtKnVQ8b8MNTfeg9tHcJprOFobXkfHRnz622UvlJZNnoV2vWX9dOhGO/VNCjVV8qSLfbESN8t&#10;G5U+0kUEqYzc/wNST/1g0wx5XDOr7nHN2ik2hKl+NyhZc6+vOpCO2ggdzVQ3XKL9OoJUHj9CgIqR&#10;0ka1hKh+xH4BDPquQLNFfmgx3R1NJ1qh0XBjNBy1FQ1l6tSf89B0sjk0v8wiSLfyN52LxsLL8Vh4&#10;NRlLbqRh5b0crHhQgJWM9iuDC7H0Xh5Whj7FqohS9dTO9QTpBgVTvZXK8+m3sqTfdCtLbQgifahs&#10;d8TLQ+5esmoJ1Rc0VNmkmUWoWvAeK7ZipLJ1niwPFQOVASaBp4BUQbSu/AhZv/Q32EVjPZ1Xjkfl&#10;tbjJSH8utwJ3aJ5hz1/gwXMC81kFDmVXIDC/AgFqB6ganMgtRQABeq6gEreKKxj5K2mlMnpfTUut&#10;pZVWsghUglSmRkm/qcR768Rq7Eio5B+BSvhnlsGGcNoWyz8a8iA9lgB1G89tF5jG8J+Tx65pzwi2&#10;Kmzi+5v4ehNNdXMs43cs4RVdzWsr4JAoxwJS3kdT3MLaTJBuESBGVsEqvgyWsYQxj814bjtrM0Ep&#10;/Z5mtEkxTkt+plmkGKq8rzfSjazNNFRbuZ9mu5nvyWdv5+/cIZZM490YWYodMcUEazkBze/g/5Yr&#10;joVh1YzZOO1ojcDt5ji6dRtrO45vNceRzVvgb2QMv7XrsM9sE47ssMDxnTtxysYal9088GDfAYQG&#10;HGK7Hzd2edFS3VVdcnTCeVtHnLdxxEVrB1yxdcIVGyfcd/dCwrHjeHL3Dt5mJONNfjrelhSQm5Vq&#10;7f2bNy/1IH37VoH07ZtyVOckoTQuHK+LslEVE4Zw/q7Cvb6ouUsYxwQhycYCDw6dwPy7RWqD69n3&#10;ijGccbr/ZYnoT2mZAtMC/EWY/kUTlH7Pn04V4FvG++9pmH0u5WIQ3/+Vx1/SNuX8jyfyaKBioXlq&#10;utPvJ3LwB+HZkzDtxRgvI/i9TxegH9sBtNGRAtBrBYRoAcbzu4fThAcTkEPOE6AXclXEH3E2Rw0u&#10;DRagioleyMa4S1mYeDELE1hjeO1Ivj9EWW0aoZuB/sfT0YsG+pdMlTqSoOApJjv+fCbGnyNECeW+&#10;hOxvtNFvaIqf0h470xY7E5YfesXTPuPQlRb6oVpiSkD6ShGYfL8b61NC9DNC9XPe8+kuQtQjhmB8&#10;zHNx+te0VamutNWPBaju/GwZmHKMUKb5kesjfOL2CF96RuMLGuyHboz41qFobHkPLdk2sAyBxvy+&#10;et5TZ1mbz2ptFVI3Of8GAXqdIGXMN5LNTGRe6RkFUon4ahd9NejEaC/PdCJIVR9p3fQnWSqq1t3/&#10;/wKpPKpZIEob/aeP9P8DpP88716BdIUCqaYPY/0QE7ResR9NJzkoC603ZAOaMd5re8xDoxGmaDxm&#10;MzRfj9I/amTeuRgsoJEuuJKkrHTF3Wwsv5+PFfcLseRWNlYQpMuDn2AFY/4agsCQcFwf90bBVJ7Y&#10;uVFiPqEqQFVQpa3Kc+ol8m9LYCmwEjJ8T+Aplrqd18uxDc+rgSgxUkJUpjqJkf4LUP2xF0sAK32n&#10;sqfo/eJammc1wViGW08Eqi9xp6QGhwhGifT+tNMTjP4HM6pwMKtS9ZF6ENiuKYQ1gXyysAaXn1Zg&#10;b6r0bcqCgVdwFSNNkdF8gpTQd0iopV3WwoqtOWEq+5r60YS3xRGGjPgWBKRFbJUC1PbYGgK1lhFb&#10;ZgKUwJnGu03sklapQMtrZRDJnFZpzj9G9smlsEuQvkyZ0qSP5ltVq+/v3E4I2olVEqQCWgu5jyYs&#10;MN1C47TiZ9nGywR7gpplwfe2sTVnbeT91gSpPUG8lbDeRghb83fujBMDlbhfDkua6E7esylSVkTV&#10;wvhOHkxNaKB2Fjhla42TNjY4Z++Acza2OGNlg9M7rXBqpzXOOTjjCuF50dEZFwjK614+CDoQgLDD&#10;R/Dw0GHc3+uPu767cdfHDw/89rD24Y73btz08MbtXb6477MXwbv3Ie74SZSEhAKpqXiTm6m21Xvz&#10;lhB9W0OIvlAwfTfY9PZVOWporTW5KQCq8SQqDFcXr0QcAZ/j5YLyyLvIObYHN48cx8qHpZgTVIax&#10;155gyNUi9GO07ne5EP0v5avqQ1j2vpjPKsCfZ/Lx52nCjtG7P0ErA0nfsn5T8JTKwe80zt9pqhLj&#10;e5zMZglEBaAyEyAHf4tp0ionEqAykDThUh7NknGdUX4EbXjExVyMvETrZDuGMB3D82KpAtlhvG7E&#10;uSyM5XuTCd4ZV3Ix6aIAUuyUsD2VSqCKZaZgGA1Vzo0laMfzc0YLoE+koX8gY31AEn7Zn4Rv9yWi&#10;+54UdPOVZz/Jck6aJKubTwKhSfNkSaz/2DdGxfJPfWLwKeN7d8L0C8b3r/yi8DmB2p1m+rkUTfYL&#10;tp96RBKkUbRSRnlC9mPWBy6P0ElG8Z0j1JLR9vbB6GATgs4OIejG67vRZD9wCkc762BG/WAFUplb&#10;2tYqFB0Z72UZaYtt96A1Ybw3IURZ+tVOZ/8xUp30lwpI1TQoAal+93ydTIGikQpIpY/0nZFqpf4B&#10;KWFHkGrH7/j/BKnEez1IDf8BqaYOpPrNnZdDI5s4j7dEmxUHCU9H1S/aSJ4cOnILQToXTQjr+j0X&#10;QPPNWAxY76U30rnnHyuQLrqZjiWM9ssI0qW3s2momYz6OVgeVIiVBKnMk1z3+CVB+lpFfJO4FzCV&#10;PlPWhjhWPGFKiKoioDbzGoHsFkJTgCoPsVPPsudrsVOZeyqrjGR/UQHpLkZtFesZ6XfJgBPPeaUT&#10;qASs3lBf0TarEFEpfaNVCHlehXBC9Ex2KU4VVmNfFq2T5w8Qlmfya7GX9xzOIWBz5LOr1efsIlDd&#10;Eyuwn9eeLyJ00wmdVNmIpIYgFZi+YEQnSGXwiRHfjiC1Jkh3Mo7vzixh/KfhxdNU4wk4QtVSwBon&#10;+5sSno+rCb1KfpeM9hOysbW8T+6tokEKfHmO1+9MKIdbKoFHyFoQcFI7CEkLwnQb75fY7pBUxver&#10;aY40VIJ4Bz/HnNdsZ8kz+gWkYsBbCEdLtgJJAaksJLDib3WMK+H7ZQr0tvKddd9hTthbK1AToo8q&#10;CfMa3lML292HccJ+By440SJdnHHN0xPXPfR1zd0DV1zccMvTR9UVZ3e1fv6O7x6EHQpE+JFjeHRU&#10;9iENxL09/rjt7acAGrz3AB7uP6TaB7v9EcI27MBhxBw5gfzrd/DqcRze5mTibVUxBVRASoj+U9JP&#10;WqsHaVEWap/lEaQvUVuUi0jabeyWbYi12IaiB5eRe+Uo7t26h6UPyzH+xlOMulFMQBYxqj/BgIuF&#10;GEiIDiAsZaL+3xLzz+dhMIE6/uYzDLlA+zyahx+OPcXPx/Lw68ksterpV0JTQNrzZB5LACrxPx9/&#10;nSaIaaCD1TSmfMzg94wjQIcTcsP4uSMJ6RH8vjEE6ThCVAaYJMILMMfQWkcLTFWszyUUc1h5mEwj&#10;nnU1H9MJU7HTcbRVqYm8f8rVXEyVuaYCz2OZ6BeYqAy0p/SdBqbj94A0/OifjK9lLulumU9aN0lf&#10;IEr7VDs7ebN84tXrTwjSL2ikn/vE6iFKuH7B4y95/nO+7k4LFaB+7hWNr+U1TfPTd32prE8J0o9o&#10;ne+7RqCjSzg6uutXP7WR9fmM7W3tggnLh3jfMRwfu0Wji1skmu68j3rm99BkRwgam99GG9sgvGfH&#10;4600UpMr+o1MjGVeqcwn1YNUK32lEu+XB/5rpASpRHu1P6kCqX7H/P8FqTxd1Aa6yVbKSGXHfBlo&#10;+l+Q0kqH60fspY9UM/g/jx1RINWvampN82234hBaTndAw+Gb0HzSThj8vYgR3xQNZcDpp4nQ/LkY&#10;w7fTmuecfoQ5YqVXEjH/RjoW3cnC4luZekNl1F9yOwdL7xdgRaisKy/D2ugaGBGQhgTneil5jjyB&#10;ahT7EsZxtFQF1tq6EmNlsZVHJQtY5bHJYqg7CSqZcyqPFpE5pW4sWUsva+09M16yZORevzmJmkNK&#10;uEqf6WXaZFgJY/2TSkSWvMC1ghpG+HLG/VocoImeoYlKnD+dXw2f1FraqH4k34O26cnv8Ep9weNa&#10;OCfXwI8Ald2g9jG2y6i9Wk3F88681oFQtWGkVyugGPNtCCMHAnAPrdSGUNsRL5CUqlFwVDAlYC0I&#10;TOekCn4O4zct1UpBjDDk++pYAEwwuiSX0YYJU763kwYrz92X79hJ2FrE0mxppE6J+thuy+8TK90h&#10;78WU8fMIZxqnbXw5doiB8rzqtxWrZYmx2hOkO9lKrLfldwvg5bMsCFp7QtWZ370lkoYrXQuP+ZtP&#10;XcNpFyuC0x3Xvb0IST/a5b91x9cX93z0dikQlXqwZx/CDx1BxOGjiKQRClTv0zhve/kq4N4laOVJ&#10;omEBhK0UIfroYCCiA48h8cRZFN25h1fJiUD5M/2c0f+AVAab3rypwdvXZXhT9QRvKovUNa94bYr3&#10;PkSbbkOI2SYUPbyDouibuPHoMabeKsLY6wQpaxhr0JUnhCmBSogOvETzvEBLJcCGX6M93i7BEELv&#10;b4Lxz1OF+PlkPn4hMCXe/0Z4/k5o9lAxPg9/0V5lKpNUX+nfvFqAybefYhKNV+L6EAJ0OIE8UsEz&#10;j9E+X02yH3cpm/CUylNGOpbAFCsdR5BOIFwn8fWUKwQpr5l2MROzL2dh3rU8LKTdLrjxhGDNVxY6&#10;8GQa+h1PRZ+jqfjrSBr6EqiyfPSXAFmXn4xv/ZPw1R4CkfXZ7nhVAs2PCUiZW/o5bVQ2HenmJ4NE&#10;j/E1QStTnmT6k4zsf0HIfslzX/La7oz/3Wmon/tE4as64AqUPxGg0kq7i5USjl1oop1dGNdpp50J&#10;0vb2oWhtH6Jg2k6epb9T9il9gPccQlW3QFvbUFrpHf3TRzffQGvrIHRweIjGMiVKBpqMLzHin4dW&#10;ttZTJf2kjPcrjhCkAXojlT5S9dx7H4LUW623lx3z1SbPM2S3fAeCVL+lntroWeaSqlH7rWqTZ/WI&#10;5rqVTQJSeda9HqTvttKTlU2yW/5KGAxZhw/XH8V7q4+g7RxXNBlngeaTd0Dz1yI0n2KHen8vgMHv&#10;M6EZbo4BRvwNs05FEKTRmHcpAfOvp2DRrXTMF6heTsCi62l8nYVFd3OxLOSpAukqxtHVNK3VBMY6&#10;gtSQAF0X+4LtaxiJqfKcsYzu1xmqmOsGMVdeL4/10E/ml6gvA1D8D1jmkabrNyhxIzA9MvSj956p&#10;ejuV0fo9BOqezFfYk12NB89qEf2sBg9KqnAmqxynCMojuTJqX6VWL53MqyZQ69bY8zOO5xOUtFFP&#10;wtGD0N5F45RjV7VUtBa7U0pxvkB/jStN2UUgy/edCFQ72qesfNKDtJYmWMvfVQzvFMZr2qIVI74V&#10;4SlWupNlmUDY8bUt/314p5fAgRF7J4FrTXiKFdpKm0BA8xrHxDL+njJ+Lj+D32HLc3Zyb13ZxVfA&#10;LZnQJjDt48UyBZ5VhCbP8XN2EqgOAuKYUgVhsVN9lfP9St4n8Z8ApoXay708b8GS1pG/001mJvAa&#10;Ae92QtrzZgTOedjj+i4P3PZjDN+zF0F79+lrnz+huRd3aZpXXT1xwZ4R38UDof4HCUiClJCMJkiD&#10;aaNXxVYdXHCd1wlMH/j5q6lOEfsJUVYUQfr48HEkHT+Dwhu3UBv7GG+eFar19mKh/4Xpa4L09atS&#10;vK0hRF+WKJCWpiQh0sYNETYOCHN0RsXjMFRkR8M3khZ3k3Z4o0iBdPh1xvsrBRhEiA4mUIdcLiA4&#10;8zCRxjrlTjEGXihkNC9E73OF6HNOQCkDSbRQmucfhGcPASjP9SAoezGG9zmdyftpkbx/EkEs0Bys&#10;+j9zGOXFRAlLglGmOknEn6COCU1CchzfH8/3x8v90vKeiReyMIU180o25lzNw9xrBVhwvYD/zRVi&#10;Lu+bci4do09nYDh/w0B+94CTqeh/PBl9jxKkR9PR40gKfjqUjO8PJuObA0n4eg/huCeBwIxH990J&#10;6C5WSkh+tpu2SRh+LlAkKL/kOT1I5fixvuT1bp6XawWujP1f+kbzGgKVpiqj+NJvKoNMnxCm0nZ1&#10;iWDEJ0zVyqdIdCQU2xKkrQjUdvYRaGUXjqZWwWi0g5GesV8Gozo6PiRkQ9Bo623UI0Dby9p9Ara+&#10;7KAvU6DUxHzZWk+KIF0pE/P/nQKllec5/QekarBpNiGmdoH6PyCdJEZqCd34/4J0k75GmEE7dP1/&#10;QCoj9gSorG4aJFHfkLF+B76zvIqP1x9Hu1m70G7+LjXY1GD0Dsb8rTD4ZRwaDjPltRvRe8k2gvR0&#10;BGafjcJcgnTBtWTMu5KAeRdisYAgXXgtFQtvZmIh4/2y4KdYHiYbXlSo/TllPflq2unqmBdYw7i/&#10;5vErrH1MmPLY8DHBKi3fWxfzSp2TzT820UpV/ymBJU8CtSe0ZBWTzC2Vbfdkmag8hkR21Pemnfpl&#10;EnSsvZkv1LLQ84Tmw+fViKysxY2CWpzIrVZ7jx6nfQZmlqsVTYGyuomx/Sjf82FcP15Qht2pVdhF&#10;qHrQOHfxO8VO3QlSN363rHbySa3GicJy+PIap+QXtEUCnuWYRAuViE+QKsCxdaDN7c6sgBNhZE04&#10;WrG1IhyltZFuAALQiqbonlJJYMvD82Tgqhr2ci+B6cDrHGi5AkEfwtaJ1muTVM7XNEX+YRFwOybK&#10;9bVqM2oXvuek4EuY0mTtCE35LOkWEEOWCG9LoEvcl7Li77Pld+xU74vx8rPFiAlQa75nw9aen+dA&#10;43WMK4UVQWrD613vxeO0pwvhtwt3/HbjAQEaIps5SxGkwXx9y9MbF+1kEMkBd3b5KLt8dPAIks5c&#10;QGV0LPIeBCP85CmEHDmKS46uuLjTDjcd3RDk6YtwAjWSQI32P4THBwKRFHgShZeu42VUNN7kZTPC&#10;yy5QBKissZe+UoHpmyq8fl2K17XFeEMzlSWjOWEPkXTiDF4V5eFFQRYq0mJQ9CQdG/j/T4nq4wnT&#10;UddlEn6hqmGM9wLRYTREAehkWusQQq4PDVEGoPqcZ1Q/X4B+FwrY0k5pnz1oqX+dyVN7jPaUAZ9z&#10;WZjECD/5ejFGXMxXo/DDz+ZjGI9HEJojCcrRbMcxgk9mPJdln5MYyyfRSCfyuybyOn0R5Aqk2Yzr&#10;OZhHcC6/XYhld54QpvmYQMCOOJWOUfzOibxmCiE8nfCdIANTPC/LSvsy0veXkXwC9Tca6S8yGf9A&#10;Cr7dG49vCNIv/BLwpTyllO3nBOQXe2ighKMA82tC9t0E/O9or18Tkl/5ROMbvvfdbhav/Y7vfcvX&#10;3++OwQ8E6Xe02K9oqF96PsZntNJu7pG0UoLUORwfsjrL1nm0UtmoRAxTtt9rLc++J1BbqhH8B2rL&#10;vaaWIWiyLZiR/pFa+VR/6y003HQTba3uo41lELTrZQrUOf18UnmmE0GqXX2S0Z5G+m51k4BUDTbJ&#10;dnqsObKl3rtHj/wvSGVS/n/nkf7XSDUj6rbRG6aHqYzYG7wDqZoWZYr2C73QwyUIn208hvYLduH9&#10;5X5q16fWMz1R76+F0PWah6bSjfDLTPSX6U+zThKkZ6L5V5AAJURnnovCnPOxmHeRhnqFYL2WjgU3&#10;s7CE8X5psDzet5RVhuWhhGqErCWvUc+GX8l2NYG5khCVWi1gJUQFsmtpcsYEgzzzSdZ3b2H838FW&#10;PchOBncY8WVjE9msRGK+RHsZXJLNSWQ56J6sl9iXVYMQ2mjk8ypcfVqh9h2V0feD2ZU4k1+ljPIk&#10;X+9nvD9Ccw1k7ZFzhKwXY7ongSmlB6n+0SQeMmrP75NHmfgSfCcKKuBJC1RzSglfGc13ItwcBPo0&#10;S9VfSqC68xq/9Eplmlb8ZxHA/lOM6bYJlcr6fNP5WQJFAagAklB2IMSckghTQk4GsLzTKvi+wLWK&#10;EOcfFl7nxHvketfkSkK+nPYo79OK5blRhKITwWkdQ6DSNN2SJOILKCsUPG0IcrlOorz8Dge5RyBP&#10;iIqBWteZrB1NWLoWxFzlKawuoVk4vosQdd+lBopC99Ik/aWP8wDC9u5HMGP9dUcXXLN1xD03T4R6&#10;+SGCMT5qzwEk0EafBz3Ey7hkoPAp8LwEUQFHcWrDFlyzsME9e1eEuXsjwnsPIn0Zy339Ec/7Mg4d&#10;Q8n1W3iTlABUPWOcL6eFluDVG8LzTQUhWqbq1SvGe76W/UpfVPD959IVIEtIXwLVBbiVXYhpt55h&#10;yq1iTBKQMhoPv5aPoQTq0CtPMZqQmnG3BJNok4MIuAG0xn6XCgjSPPRlJBeY9iEM+xGssru99IP+&#10;RTuVdfHDCcgpN4oJyQICNAcDaaeDxEQZ5wWkwy/mYCSvGcP3xzOKT6EFT76Uz8pTIJ0khsrrxglE&#10;CW8B4zza56LbT7CQUJ8t4L1Amz6XiVFnaaCsseeyFVRnXs3F4msELsE8RQahTmWj/zHClLFeqsdh&#10;Ga1PxU/7aab7YvGNP8G5N05F9C9ktZIAlfD8WuDKeP8VgfotwSiQ/GN/AnoFJOLvgAT0O5SIQfy8&#10;IcfSMORoCgbRdgcR1AMDU1T1o/n2JrT/OpiInjJXld/zC7/jBx/a7K5IfOwaho9oqO/ZhamH5MnE&#10;/LaOYWghcd46BA0tg9HCJgwNtj1grL+D5gRrJ4K3xbZbaLLlBlrsuIvm5rfUXFKd0UW9kcqAUx1I&#10;1cYlUu+Wic6TTZ7FSncRYHojVY9plseOyCbP7+aS1kV7eTzzP7s/jTRTA016kLJkHqk8bmTQSvXo&#10;EbFVzXAzfLHxCHp7PMAn6w+hy7r9aDvPBc0IzlbTnKD7dQoaj92GRrJZ9NdjMGAxI//M4+GYfToa&#10;cy7FYeb5aEw/HY5ZZx9j7sV4/g+YWAfSTCyilS4JekKAPseiB7Kju+yxWYKlhKrso6m2fSNQl9JW&#10;l8XUYgUhuiqaMI2W5aUvVH+pGWEkVioDT1ZJMo9UYCoPrntBiOjX3KtBJxlgIkD3Eor+YqNZr3GW&#10;pplU9QYhRbVqo+ajOWKRhGU6YZlLkBJ8F2in+2hxR3ntnoxq7GYdzRMzrGFJpP8XpGKk7gSpG99z&#10;ThOY8970chzLLVOxV2K/mKmAVA9A/lYC1UYslXbok15Gm2WsJqSkH1VfNEp5X6BJYHqnVtCE9TB1&#10;4mfoIVkLV4LURYrf40fYuvIeeaaUG79Pf1wFZ7bywD6/tHL+IaiEs3wmX0u/qatAPZaAJkg9+M8r&#10;0Ja+Von49vwuO8JzJ0FqQ5C6JvH7+XvFTAWm9oSuMy3XLlb+2WjBfM9ZQBr9FIG+frjp5org3XsQ&#10;TniG79mHMNZDQvSeqwduME4/cKBpbtqOY2uMcZ9QDaNxhhGUJ1eth9/0BTi1diOSDhxHjPd+XDDd&#10;ips7rHGHZhrMuB9OAD8iqCPdvRDt4Y1YH19kHQ5E5b07eJubClQUEKgFtNNnNNJyBc83bypVvVWb&#10;megn6uOV3lgl6j+vLYNJ2FNMvF2EqbeLVXQfQ5COkH7Sq08xjlY6534JpjLyDyPcBhF2g1Tkf4L+&#10;F2UASmw0HwNYg2ilgwjYfgTlIFrnxGtPMYH3DeXrfrTEAQThEAJXXg8lEAWyI2ico2m7Y/mZEwns&#10;yWK+hKoAddIVwlRiOkE5izCcd+MJFhCg825J/2cmJqgpTIz/5/kZhPSYc4TohXRlojMl7l9lEryR&#10;i2W38tXxpPNZGMaY3+9oMgYcT8VfhNwfh1LVCiXZ0ORrfwLTP1HFetX3SeP8cnc8ftgXj98JzL8I&#10;yYHH0zBM6hiPjySj7+EU9D6UhJ4H4tHDP46QjMEve6Px095Y/Lg7Gj/uicH3flH4xjuSphqFb30i&#10;8Z3PI/xMYP+8NwG/7InHb7tj8ceeWJ6ntXpEopNjMDraSaRntLcORj1aaTPG+2ZWIdBsuwsdo32r&#10;HcE00RAV+2WyfuNN19Cc57WGAtJ/p0ApkCojFZDKlnp1IJXnONWtbnoHUq3UNJZEe5kCJTvl/x+Q&#10;6t4NNKln3BOkaod8eZroCmjkeCTjOq31d7vL+NvlDrquOoDPTY6iAaHcebkvGtJc5TEjzWi/Bn/N&#10;U6P2fVby+6cfC8Osk5GYQ5hOOR6GaafCMfNsDOZeiFeWOvdqGuZfz8CCW9lY/OAJFt8t4F/SHCx8&#10;kI+FBOsiWqrU0hBCVZ4VFF5OmFZjOQG6KooRn0AVkG7gf7gbZLpUPGM9oSRLSGWCvi3hoYxI9hxl&#10;tH8HUjHSfYz1+3JqsYcwDSqqRkr1G1wtqMHZ/Bocy6jCGRrkhexSBJXW4v7zWkSwbjyr4jHtMrec&#10;VlrKmM+YTVj/a6T6wSZZJvoOpLJ5irNsmkJQBWSWqRLrk/mkAlFHBVOBGCHFz7KlmToRRrsznvMc&#10;DU9ZazWvkVF/PQQFiO68Zm8GjTJZwMnvUlWjWne5hqbpnVZJ4PI3Empu/A43glLKg8euhKcPQbyb&#10;1upGMLvwXnd+lidh7Egg2hOO7gSpO+1WgGgnJsz75EmptgStwFP+KLjEEqqEqB3B61QHUmseSz+t&#10;C+8TgDsnlCCAsfumqzPt0xdhhGeYty8eevkg2M0DtwnNGzttcMFsK4x/+wtjW3SA9+TZuLPNGidW&#10;GGH734Ow/LPvsbzbd9g9dSHh6YALmwhSSyvcsbLFPRt7BDk6ItzFFeHOLohgG+nhgaTdfig4cRwV&#10;D+8D2UlAUToTfCGhKSCtYlWr9q08B1+K8NRvuVeLmle0+jhG7jtFmM6S2C59mONvPsVY2uhkQnDe&#10;g+eM5E8wkoAbfoWm+q6/lCAVmMqovtTgC4UYSpAKJCfQZmfeK8Z4glE2GulHCx1AIxxMCxUTHc7j&#10;4YSq6helcY4jnMfTLKdcy2O0JzhVvM9hZWP2jTwsvs00R3jO5edOFUtVkV+gmY1R5wtoogTpab2F&#10;TrqYyf/usrGUAF11Ox9rCNFVt2mmN/hZ/OyxhO2g4yn6paSBsodpMmQF03f7E/EdgfkdgfYD67cD&#10;iegjk/aPZmDIiSwMPpKOIYdS0OtgAg02Fj/7E5KE5rcqzss9caoEoGKtX/Pc13WtdAvI+nuZGvWZ&#10;ZxQ+cQ/n60h0VZE+mhE/Ep+4ReIrr0fKUL/yimZF4XNCtYNTKJpa3UXjHffQ0kqs9D60W+6ioXkQ&#10;Gm69h8YEazubUDQ0u66stNmWm4SogPSUfi6pGmw6WLcDlIB0j1rdpJnrTZBKH+m/INXM+D9GOkmm&#10;QG2v25NUD1IDBVIxUhlsYrSXTZ0JR82AFdAOXsdzG1B//A70cr6FX62u4pN1geiyfC+azbDHe/Od&#10;oPlzDppOskKDEabQyVr7n2Zi6Db+xmlHHyqQzjgWjqnHHmLqiTDMOBOF2Yz3cxjv51xJ5f8B0jGf&#10;8X7BnVwsuJ6Jhaz5d7Ix/14+Fkgx9i9+8AyLgwjTUBoq7XTpo2qsjmasl77SuFrIfqbG8a9gFidz&#10;SGUpaa0aubch1GSJqDx+2TX1lRq99yTUZCXT3sxX2J39EkdonDHlLxjtCc/cSpzPqyZQa/GwvBbB&#10;hOhVQlZs9CoNVR58d5vWeusZ4VpWg0v5NFLCxZ2wln5SL4Jzl+ojJczYSsSXzUzcacgOaYQXAXck&#10;p1xFarE7PUjZEmAqkvMeWwJWpkb5E3LeEt953onXiMG6CJyT3wFTBrFK4SsgJDTdeV5269dXDWHJ&#10;30OT3ptBcxVA8rwH75FjL3VNLbwZ7/dn8Byt052/xZOvvXivfJ4jgSt9sT7JEt9plyyxWSfC0V4G&#10;twhPD17vzlZG/qV/1SWB0KSlSp+rU2IpdvH7PPmbnXmd/5FzuOHsgCBPT4R4SHmw3HGf4Ltl54Ab&#10;1rY4bmiMQ8tWY8/sRQhcaYjDa9Zj//I1OG28Gde22eCy2Q6cNd6CM7KKabsF7tg74p6DA+7a2uKu&#10;jTVCnGixLk4IJ7AfebgizscLaf578eTCGbyKDiVM42mleQRpqR6ir2WSvh6gL8qK8aIoH+Vlz5D4&#10;/9D2H4BVXde2P6wG2Ma4l9hxT+LEiWPHFXcbF3rvvffeexcIEAJ1iV4kkEBCgED03jtCHfWGEOq9&#10;A+MbY23hOLl59933vffHmdn7nF3OOQL9zhhrzjVXYSE8YgoMQPucyUXvM/noRnuvhJNA2p8KdcSF&#10;AlPf2e5oNlofy0F72vz2BGlrqkWNnbYSTOtBKkWq2s9+hHF/RicqSM2MUklTc6rF5oIoz1FiqS0h&#10;2kZbHu8kiBLSUp/W+GgmehN4A07cxfCz9zDszD0M4n7PQ+mmTrQHFW9PKllBVsmndvtVqJ9uZjh1&#10;5/N9aedHHc/CFEJ02rl7mHEuB1N5n1HH72AQX6MnQdt6d7Ip1P+ByvQrKs0vqCa/oT3/gQqzxZ4U&#10;tOLxlrtT0YyK9Su/GHxKwH5I9fjBZqrTTbepMhPx0eZENPVLwmd8/mOqy4+2WOd9we1nUqMb+Bwh&#10;+hEh+g8q27+vjcTf1kbgbwTku17h+LMP4ep1C295XMfv3Rge4XiN9v4FlTbR2r+08ire8bhRD94I&#10;/N41HC+vuonGBKpAaj//vCnaV2G+w8xTeHbJZTShzX/W8Qwem3XUmm9vQBpUn7XXGOk/QWr7L4rU&#10;g6Gi/H8qUvUkNSD9j4p0ptUh34CU8DQZeyrSX6RMJ+Op3i74yu0s/jRjF96ctgNN+Pi10ZvwWJtp&#10;aNByOpr0WQ27r/vCrmkfM57acr6fFOl19A66hp47rqA31alA2if0Jm1+JCMG/Q8lYMCxZP5jIEwJ&#10;1EEaNz2ejMG0+0OoUoeczsQQqtQh5/OoUmn3CdORWlyNqlQQnRytzD5BSoU0LbLKzKRxJIg0u0nT&#10;RdWoxFh7KlS3BBXGqwyKyjG1ChsI03WpdThCUN4kMMOyS2jri3GzqAY3CNHdGRUINDa+AttStF+B&#10;9YTEbm7XETZ7s8txPrccx3NVL0pIEoJKOK0jpHypHLWvxiWmExXfh5o+y+YKVoGZRUb9abxUGXxZ&#10;fUuZKgFFoMZTOQumGVR1CcU8j3Djfb0E0Ef7vH4Dt9tSSg2wBO61hJYg6ctz1vCe63jO1hSNhVqP&#10;rVBXf275WmsZqkLYQFhKxa4RSAVrvgc3XuvNL4T1SUUGqi4GtpYi1bioVKrUsNftIkJUPVY17lpN&#10;mFrQdaWS3cDj6whzJd42h53BEWdHnFm9Ehc8VlOJupvtWXeC0N2d9t4DB5YsxZ756pS/GsddXBFG&#10;xbl30RJe52KWGTlC5XpkxSoc5fbkanec9fTkdbyPqwvOr1yOiy7OuOK6ysA03NsdUeu8cXvTWmTs&#10;3I7SM4dRd/sqUJ5B616E+w/LTOb+wUMtkFeLgrx8BFxLwcIrORhzsQB9zxSiP5Vj33P5VKUF6Epr&#10;L4j2IVSHXypCbwKsIwHagRa9HeHZ/ug9dFDJEhWpmpq0JtR+OUhVSkh2IGz7Eci9jvM4IWmB8i7a&#10;81wllATS5gSnsvR6XrWi2nYwavSeqSntTZAOOpGNkYT7KN5rICGuGtCeqgd9pFK5r+ekXLsQrqox&#10;bUcV3FFz82nnBxzLxLiTgmgOZp7LxqxzWZh54R7GnMxC/8Np6BKajLbBhCWteVsCsz2tfkeCvgO3&#10;raRSdybS6lOdEo5/Z7xP6/3hFjUjiSU8Bc3b+HgTt3zuc78EfM7HAujHBOjnPPcL2vvPtkTxHEJ3&#10;I6/h9iNa9w8I0r+su0WYEqRUmu/6xhCm4XjHy8re/97tBt5U9p4KVN3x1RHqeSrNFwjVp2jvX3a5&#10;asZRFc8tv4IG889QlZ7CYwtVmH+CivQknll8miAlVBfz2HRafFP+JJBSkdLe24ykvR++pb4vKUGq&#10;5iVmyRGrBOpRLanV3JkQVZd8Mz1Uy40QqPXJJrs2s6GmzrYEo+mSr3n26kMqkP4wisrTBx8uO4nX&#10;x/rhpbHr8FTPFXhlKF/r6yF4uo8LGrUkhKlGG2jNp06L8P0Yvl7vXdfRM/AKeu28CgPVkJvoszfc&#10;AumBGAw4/AikqdxPRH+q1EFHE/iYFoQqdTBhOujMXarTXEYehlCZarkLJZ6sUFa/GpMjKzE9qtJM&#10;J5UiVTNo02qPv9grCS+pUllptdgzZVCEqQ9hqnHSq6X3cS6vFidyK3C1qBIn7lVQlZZgU3IVdlKd&#10;qh5UvUf90wXMcuzKImwIriAq2c0JZQhMKzOWP4DHPaTq+NpKNKnESmOl6oVqyp4IVjUxcad13kyl&#10;uZ1KUDZdS0FrTr47ASiouhm1SdvP/S207htSBFNCjY9lyb3rIarOU2v4WIpyY1IJH8uqE458bYFT&#10;oXX3t/A9C/RreZ15nuet17k6j89t5fVb+H58adPXSYHyeW++LylcfSGsTyakCVh3Kmgfvq4BvRJU&#10;hKUnn/cmhN1o6VVpYIYzCFBXHnMTSHm9hhY8+bPcePw6wpwW4NiShTi1fClOr1iG0yudcMplOU67&#10;rcYpLw8cdXfDARcXMwX0mJcXjlGxHiFgT/r64NSataaA/6iHF457euOkpw/DE6fcV+P0Kmecd1mB&#10;C84rcGnVSgPSWz4eiFzjhdj1vkjdvhWFx8JQE30RKE2hlc9D3cNi1MneG5DWILWwFBMvFWLghVL+&#10;OyvE4PMCaT76ns1H77O56E7YDOAX+sjLRcbWdzxBhcptZ9p8AVUhmLYzML1LRXqPCpMA5PP9TufS&#10;pqucSZDkOTzejrDU1sCX+5rF1JohsOqxydQfpB2nvR94MhtjqCBHn8nm70sWelE9KnpLRRKevXmO&#10;tr0E1XrbL7B2J5w77E83tr4vVecQWvhxpzIx7XwOZhGgs89nYdb5exh3IosiJh3dwlLRMTQN3Q6k&#10;ofehDAPQH3cmmU5NsuUf+6v5822TePqAQNWMp38Qmp/wsRqOfOIXT6jG8TkCk9c05f5n9SBtyuMC&#10;6ee0/h/J6m+04iPFerXci8D7suxUmX/ypeXn/jueN/AG4fg6bf6barfnfo3Kk7AkSJ9ztnqUPqGu&#10;+Y4X0GjROdp4TRW9idcI2xeXXsZTfN6eCtRu+mE8Puconph7lEA9g6fmUalqldF6a69xUgukWxn/&#10;HUhp73usIEiXwqYrwyzLPJ8grc/ad6AqJUjt1bBEGXvCUABV7ai2mh76Mq38WzP34NWR6/F0L2e8&#10;MHg1Hm8zGY+1mIKn+q6A/RcD4fDVYDwuFfzlGPyg8qceVKI9Ai4ZkPYOuoFeu26h794o9Ke1739Q&#10;IE3EoONUolSk/Q7eZsRhAFXpwOOpVKX1IKUNGXImh0DNweDLhRgTUYVx0TUYS4COiyRMGZMiqzGT&#10;1nIRVdxSwnQZFd1yQs2ZUHIWTAmwVYITgWqWbU4mvAg4JY6ul9TiVFYZIkprcZ62fQsVaMjdCsKp&#10;HLtp3QWjXXqcSvWXUYadd8qo2kpNEsqXQHZNvG/a6h3JKUcIbbtRjby/D6GmLlDuVGSqK1XSSUA1&#10;6pSQ2i4lmFxCyOt5XsPw4DFPBd+zF9/vmsQS+GeUElaWNV/D+1nB16all7rcSND5p5WaulaVZKlC&#10;YAPPWc9zNiRb1QWBAjIfr+fzOrZJQeht4jVb+N638fj6eH556Dre05efQepU16zla+tn4EV4aljA&#10;jcB0ixMwBVw+T5B6U7FKifrwtb1jCU5affdYgVRgLzNDHOsvpSDEeTEOLZiJIwvn4ejiBTixbCFO&#10;Oi/BSSrJ44TfEarJw7TnJwjRU2vW4KSPD04Qpqd9fXF+/Qac37ARZ9dqBpQvjrt54shqqlNC9Piy&#10;pTjD+CdIVxtFKpAqErZsQMGhfagzIE0gSLMJ0nyCtJw23xoXjSkowdiLxRh+oQjDLhbSBRWiHyHa&#10;lwqw72m5olzjhnqfvkdlmkOISqHWw5SqtPNRwpSKsx2Vn6Zudj56FwPOFqAHVWxrAlHjpq0OUr0S&#10;ku0JwPZUkVKyHRiy+p0P0YYfyEAbXtuG+5r62ffYPQynGh7G99CfAJWt78XrevE1+vwGpNrvw3v0&#10;rgepoq/gytftTCh2C0vHQKrb4VTRY07ewVRC2QLpXczm/tSzORh7Ogd9aP1bqvdpQDy+23kb39DO&#10;fxGQiE/9qUS3xTMIyfrx0g/NllZeLfII0o+VHNoab7b/IDQ/4/Of8/in3BeEBdKmW7glSKVaBdEP&#10;Ze9p8z9RydSGKCpTzamPMHPy3+P2j4TnW4Sompm8Tov/JtWpLPyLVKJq9vy8Gj8Tnk8Qmg2XXjTL&#10;Nz9BeD5ORfqc0yW8wuPPOdHizzwEh2kH8djMI7CbdgBN5p5AY0LVTo2eR9DWy97/mrn/N5Aqc/8I&#10;pLTdKn8SSLXUiDVNlIqU1v63ilQglbU3azaZzk9WQb5Di0l4ddouvDhqK14cZK0a+vwAF9h8OwjP&#10;Uo0+1moi7D/rhUad5qNxFwL0713x02hHAnv7BXTbcRk9ZO8J0t4CaSgtfVgsbf1t9D+SRIuSiv5H&#10;qUYPEKKEqeAqlTqAMO0vpWqAmoXBtCOjbmqp32qMJkzH0MqPi6jFeJVARVWZ2U2LqfaWUpE6SZUK&#10;olRRAqna7EmZOkuZymon1xq1KPhdyS8zc+sPEppBdyvhl6ZSJVpSnhOURdVHOAik6wk4KVPBdI36&#10;kQqoBI96kLon1NImU8macVRaWapHAdSTkPPUlsBSIb7qRwVMWXopyh2EpJs5VmvGLL14Hy/ue/A5&#10;XwNTzYwqMuVXsuu+hLsv7yeQKmtvVCf3AzNo4XnOBr5H04CFn20jwb0xpYogpVpOLYM/Val1jPDl&#10;NQKsqhK03covic28n8BrDQPI/vNLRJ+P70GwXkv1LYXqEa8vC4Kdz5shBSpZ39ul8FASi9d4xpTA&#10;kwpVSSpBeC1/flLLvhF52Om9Ckcc5+DIogUGpFKnx50W4wi3h6lSj7qoNtSNKpUqdIUrTjFOO7vh&#10;qOMKnuuMM87uOL/aCxfcfHDewxdn3TxwYNEi7Jk5HUcWzMW5FUtxlTb/ugGpGyJ83XGLEbvBB7n7&#10;Q1AXeQEoJkgf3MGDB7ncFhOqlQRpHaIJ0jGX8gnRfCrSAgyire9NkPahmhxxvgCjr5SiDwHa5ZSy&#10;+LnoeSIH3QjRrlSkSj7J4msefidCrjct+KDz+YRoFloQcM0P3zMgbXNQ4LQse3sqzvZGkSorfxed&#10;CdTOhF+HgwSfCulp3wefzkO/Yyp3kjK9g+48pycB3ecoVSihJ5D2ZfTjcwKnQCpV2pfnKpPfiyDt&#10;Sovf5WCqOW8o7zWGynQ6le3cS7mYdykP0/l7NfbkPfQhxFvtTjDz6z/2S8Tn2xLxGQH6hdrmbU+i&#10;kozFpwTpR1SdGhMVQLX9kMrzE8GUNv6TLYSt4Cqo8nFTHvtcVp4g/Yzq9AvuG5BurlekBqQ8Tnv/&#10;oepKzTipsvMWUGXz35YadRdItb1pGpq8uFKK9Kqx9q+svGpmNDVyuoiG3AqqDgvOwEaqk8B8ftkl&#10;PO90AY3nHccTs4/AnkrUfnIomiw4YRSqvVrpaXx0lB/sRmghvE2w1Thp/Yqi1tpNVuMSuz6Eqebb&#10;mzrSR/PtF5pVRB+VP9lqjLSVNUZqosVkK+H0y2g8TtC+Nu8gXhq+Cc/2XIYmhOeTbWeiUWuqUXXi&#10;/7IvGv44Bk8O8ISDsvb/6IBmI51g0yXgArruvIzuwTfRM5gg3U1bvz/OqM8BhwjMo6m0LWnoI6iG&#10;EaRhVKWHEtDvSCL6Hk1GP6rVAVSrg6hMh18qwEiCdHQEQXqrPiJUV0o1Gq1myXUmHOPUDarazOhZ&#10;QZCaZsoEqQXTarhQra5OfGAgczavDOEl1TifX0nYEGy08lpGJCCTtj+lBjsIxbWEyy4qVo0rhmRJ&#10;sarYvRq77pQa2D0qfVLCaQ3BsTeH4KLS9SBkTPae0FJoCRI1LpEileJ0o2LeTFu9OU3WvZrqzlKh&#10;3ryPsdUEpw+/EGSNAzJKzLisbLcUowCnRNQ6xhoq081pVWYK63rex6xDRWBuNFFDUNZge2oVdqeX&#10;YTs/y3Z+7u2E6jYBltdoiGGb1p1KKyNQqbx5jhToBtr7DXwtAXMdX2MDlaUZYyU01/HYRoFdn5HK&#10;c63gquQUQepOgHpQnXrHlZqhANXO+vK46la3+fvh6JLZhOgiwnEhYxEOEoDBUyZiy4jh2DpiLDYM&#10;HAXfbkPh22kIfDsOxrouw+DWui/cWvaBR+t+8O44CBv6j8PWUVOwcdg4LGvfFSvad8amoQNxdMEc&#10;qtFVuO5BkPrQ3vu6mYjd4I17e3eiJvwskHsbD6vS8bA2C7ifQ0WqYvwa3MovwSg6niG094Np4QcS&#10;pAMIs5EX8jH+agn6U7H1pLrsfoqAJEx7nsohKFVIn2+mjnY4kYuuR2m9ed3g88WmXEl1oK2PUJES&#10;pLL7bWTZD2fT5t9DR1r69oRfR0K0C9VsNx7vw2uGns3DYI2nHpNKpaIkcFV4byw7YShL34fH+hzn&#10;+cezqFTvMrINTPtIifI1+hK4PQhaFe53lSI9kMLnUzGKynoSwTmFMZ4wHXEiHUOPpqM3IdohNNNM&#10;Ff2aavQLQlTLjvyD0HyfYPyAlv4zf4LULwEfb0vAB5tp4QnPjwhKlUapcbP6iQqij0D6CVVnUz9a&#10;edr5j6lGdf7n5rGOxZrsvYr131f2fl0EH1OFrgmnElVx/i380duKt4wavWmK8zVWqu2LKwTS63jG&#10;mYqUNr7xsiumnrTh4gtUpJfwOLc280/DdvZJNJp7msA8bsD5vOMZPM2tzaQQ2E8NpSo9jsdnhMFG&#10;C+GN3Aq74QLpZthRlZqlmQd4E6D1ICVEBVI72nHb7poiutyA9LdZe1vNajKJpkcgpcUXSFuMg81P&#10;I6k6V+KNeQfw4lDa+m5OVKUesP9uNJ7p74pGtPbK2j/TaxUebzcPdk17w+bD7vhpqi9sugZeRLeg&#10;y4ToTfTYdRO9997iN18c1Wi8BdJjaRh4jH/JB2LRjyDtfyCekI3nN2oiYUqgHk1C3+NpGHSWFudy&#10;CYZcr8Dw8CqMJERHEqIjqEonqHdnTA3mx9ZgQZxmNVWZgvwlKoOqB+kKAkahUqKVt+vgwvP23amk&#10;Gi3HqbxK7KYyDGT4a0G7TMKEtntrhtRnNTalViOYatWXoAihQjV2mQpOU0cFz0cg1VaVAb5JJYRp&#10;KfwIJS++B1NTSiUpkJp1nQggq70ezyeoAtOLjMr04HvT+KfGQtdw3ySEqFB9GFvSiw3gvARhjUPy&#10;PKlgL35hyHL70F5vTaF9J7TUZHqb3h/f+15GWGY1DlJJn6BaPkrFfTi7Fofu1uHAnVocyKpB2N0q&#10;7L9by+fV3aoKu/glEpRejaDUWgTyy8QvucqMsfoTvBsEc6NEpVwJbb4Xvf46vu6a+DLTi9WDll8g&#10;9eHPSyD1ii/h+SVm2GJL6GEcdpxBmM43ID22ZBHC5s3GmoH9MOe77zHn25/h+FM7eLTvh/VdhmNT&#10;j9Hw7zcR/v0nYeuAiQgYOg07x8zBjvHzsHPKPOyYOANBk2dg58TJ8OrbE/tmTcV1T1fc8HIlSC2I&#10;GpBu9DEgrb1xDsiKpr1PxsPKNANTZfC1quj13BK6Ho2RFhOEBRhCNTqOQJ18tYjqMBt9TmXT1gui&#10;1gymXlSlAmn3E/mmQ1N32ubBFwlfgrTzUSrUIyqLEkDzGNpmm5C1F0QtkFq2XlZ9CEE9/FweRcM9&#10;QpDAJYTbH9Lxe+hKyKqLkwGpFK8UKWHalzAVSAXRAcfvGdXZpz5zrzKoXofS6PYyMdjMr7+Dwcel&#10;VlPN870Pa3ZTuqkr7bwvHa00sykoAd/sUBNnC6QfEZp/IwT/tCka7ymJtDWB9j7RgPQfsvOE4wcE&#10;o+mAz/M+ESRp+U3iiecLop9uIUg3RhGeUQRpFL7xj8d3W+PxrV+EiR+2RzNi0Cwg1optt/Etwf3t&#10;tlgej8EXvO4T2X7faLzvFYG/qlOU6w28sOISnna+SJheNC31Gi2+aBbGa7SI6pMwtdVSzXNPwp4w&#10;fYxbrd/UYMZBPL3wLJ6cfxz2k/aiwaRQNJoeBocpe8wYqelLOmyjUaR2Wrupf33Wvt7a2ymkSHus&#10;gG23ZbA1SzLTghuQzrUU6SOQKuGk7SOQNhuD341Zh7dm7cULvOdz/VzwTLeFaNRmDp7u4w7bz2np&#10;28zGs1q59Kv+tPgE6ddj0XrZLkuRdgu6gu609T1DbqIXQdqbIO1HkPY/rLHQNKrSZPSl1e+r5wnR&#10;fgcSLJBSpUqp9jt5B0MvFlEpFGPQtXIMuVmFoeHVGBZeY9TpDCpSdZefQyU6jzBdSAgt5v7iWNn8&#10;ajNWKpuvkCJdTkXqSVWlhe0uF1ZhR3oJtqbTHt8pMWs17SAsvanA/AhKLSGyheozIEPKrBJ7smRx&#10;q+FPxRmQoWQLQWcgahXjr9EYLIG5juotNKfcKDoBU/benSrSjfDxJHzNGCiPye5rfHVbulUPqiSV&#10;GQ/le/UitDT7SWs/qZRpU2qRGYd0J6wEUinXtbx+CxXmDr6/AwRi2F11pqrjlqBkHLxbQ2hW4VBW&#10;FY7fq8YZwvQYzznCfcVhHjtIsB64ex/Hs2sMaHXuQQH2Tg2/bHS/WuwliMMyKhBMZRvAn8lGMwyg&#10;8VONlRKkVJybND6qetQ4vm++T6lVhTd/1msIeg1pbDgXjb3L5uIY7f1RQlRJJynSDcMGYeuYkQiZ&#10;OQO7ps7GwdmOOL14Fc45ueH8Mtr55e446+SK83rs7ElrvwYXfdbiorc3Tq92QdgiQnXyWITNnYFr&#10;hOgNA1F3S5Uy4reuQ+7h3ai7RWt/JwooTADKUvGg+g7tfSFBWonLOcXoT5CpxnMQITqK9n7qtVIM&#10;Pa9MvcZJVQqVj55nChkCqWpLCVHa+35UqsNNpj/H1H12JkQ7KptPhdqOoNRYqAGp4MmQKm1vEkpU&#10;kYTyCL7mECrcXlSRBpoEY49jmhaqcwhThmx9D95b52gss9cRy97343l9jRolYAlFJYlUEzpSCaqT&#10;VLhmbJXqlqq0U30ySW3zOjI6q9dpqFWI/3NwEpoFJ5hC/C9p5T8jRE3TEkLxzxtj8faG23hX0zsJ&#10;0H9s0WwnC6AfMKxx0hiCVDWkVt2oMvNfb4tDs8B4/BQQh9bB8WgfkoS2VL1tdiWjxY4kNA9MxE/1&#10;4Pya13+lsdRNkfhs4y3CMxyfb4zAx+sj8A++rimZMsmpaHy47hbeVwcpxh89r5rxU1n9x5dcRCN1&#10;giJMlbnX6qI2s09QlZ5Cg1nHYDNZ00QPosm8k3hy3jELogLqRMb4kHqQbvhXkP5mjNRSpCth0305&#10;VeIy2HSuryPt+BtF+qgg32TuZ8BOCafm6vo0EW/MDMIbM3YZZfrSwNVo0Hw6nh/kTjU6HbbfDMLz&#10;fI2GLabC4fOesONjh05L8cv0NXytHRfQI/gKupka0lvouS8GvWjr+1J59qXaNOOghGcfY/cFUT5/&#10;kCBVEKx9D8dj4NkcDOY/6sGXCNOrZRhGVTrkZjWG3qrDOCrSmZrRpIYlhOkCAnQhtwv5yyxluoRb&#10;hSOV6VKCcAXt5RI+H0wbG1NeR8hUEJhlVolTVik2Egb7qMwCabcPEYTbed5OKtTNqtUkDLWevS/B&#10;JuvuT4tvsvME5ZrEOgNRX4GSVlrqUtfszpYiI/wIEaMiuX2UWNKcfDN+SgBvJ0iV4Vb2XiVHUqXK&#10;gGtmkZJMawlsKdfttOCy64KnP5Xy9nS+lwxa97QaoyBl3/2TqUh5322E3WYq4U0KfkH48dpd/DyB&#10;BP2OdCpPKu5QAnjfnftUpvdxJLsax/jZj9ypw2ECNExqlkANzaKyJUgPUq0ezKzBfsbeNF5P1b6d&#10;P7dNfM8b+XPdqvFgZez5s1aiyZcKVSD1IVTXUpHqC8I3thTb1njj6MKpOLJ4Po45LcJhbvfOmo4D&#10;jvNxeJkjjjg5EbTLcWLxChydvxSH5zri2AInnOTj885uuOjujUs+a3DBdw3OeHriBEF6aNkS7Fs4&#10;CwcJ1POuzrjhrbFRD0LUHRHcpgRsQcmZQ7gfdQkPUsNxn6r0YV4iHpal4UGtpoRW4/w9glTJpbNF&#10;BFsuplzj9nw+oZpnANuHW4WWGOlFZdrtjKaM5mMAgTrqUqGpLe109B4jG12OEagMJZJMZp7Pt9e+&#10;UaEEKQHa7dg9DObrDWX05jFZ+248ryvPUd1oL8KxF5+XYu1Ii96NoNSspl7aEpQaM1Vtaa8jVJ48&#10;vy/t//ATWRh95i5GKjlGldyHYO1O264uTx3C0tCVKldZ/Na7U6lAU9FyD7d7VDuaahXh70zEdwTc&#10;F/Vq9CMt1UzL/h7hpRZ6apf3F1NEfxvvq16UVv8fqhOlavyM6vFLKs4fd8SjeVAi2vB+HUIS0Z6A&#10;bk6V+902qlD/2/hKpVAE5j9k7deo9CkKf19rzckXHN/TUiS09u943cSfvG7gXW7fdFVxvtrnXcVr&#10;Jq7gJZfLeG3VNbxJu685+n/0vIl3PHje6ht4iQr1qSVnYT9HS44chd1MWvjZxwlRdcrfD4epYWg4&#10;dR8eI0gfn3XYLNHsMGE3HNSjVHPtaent+tHWE6Rq7mwWwBNMe2tZZi3JTFtvsvb1c+3rrb2NFKmZ&#10;ay+YTrVCZUy/jEXD1rPwzvww/G7cVqrRVbTwS/FE2zl4YZAnbJv2w+Od56NJDyfa+/4EaS805mPb&#10;FjPRbBhVr0AqRdpNZVC7I9HjtyA9lsxv02QD0b609RZEeUxK9GAcv11p9U/S+hOkAxiDNHZ1hfZe&#10;MKUaHXGrxiSZppvOT7T3BOoCWmnZ+wVUogamfM4KApW/4Bo71dRGFdSfKyRs0mjBCdLNtMUqtL+Y&#10;V4HrRbU4k1OFSwVay74Kl0uqcTSXtjejhAAthRuhJrhuooWW1fZJkiq1wls2noD0IAi1Uqh/ZgnP&#10;LTOF7BobteAoS1+N1YSPi5liqcw2AUNl7C2lSuCp9nIzgbedtjqI0NqRcR9BVISqFNhMiG4kRLfw&#10;mLHdJqiS+T6CVfuarooAjZlWY6vO4/lbuFVG3o+fdwO/LDSWK5W4hfsC4WZu/fl59vCLYhdt/R6q&#10;0VBCVKr2APfDaPcPEqiC6T4Cdh/PCSWI9/L97CF0Q/icOmRt0SQCqlPvWNp5/gw8qP41Y0o2Xxl8&#10;72R+4Ry+iNCFk3BowQyELZiJsIWzcYAAPLCUUKVCPbZiOY4tX0HIOhO2y3Bo/hKccFxhZjOdXelm&#10;EkznvDxxlnHK3R3HV7uaJNXhFUtwdDmVrLMTLruvNjCNXOtNW78Wd0J2oOLCcTwkSO/HX8P91Ft4&#10;mBWLh4VJeFijFnrVOHW3FP1O5WIY4TntZhmGc6uM/aBz+RiofULUZPDPWAq1Fy348AuCaBH6Uvl1&#10;V/f649a0UUUnZfEJRVNjyuhAULY/eMeAUepWwwd9ThC4BGDnw5lmLr0g2pXndue+1KdCyaVuPN6J&#10;VrwrH3cjPLtxX6GZTIN5X2XjR57m+zmdQ6t/x9j1rmE8jxDtytdUm70OYemm870WyGu1O4UAVaf8&#10;VLTgfhutMhqcaFrpfaepodutsdAP/eLNUsx/3RhnuuO/vSGuvgepOt2H4xNC8YfAOLQMouKk2my3&#10;h5DeRXUbmIBv/JSljyFgNRX0FpUkYUsV+xmV6meErxJOfyeYP1wvhRlJkEaarYry1a9U46OCqGYx&#10;/cE9HG/Qzr9OoL6++iZeXX0dzyy/gKeXXcJTTpfx1NLzeMbpIp5ccgHPE6K/W3kNvyd4f7fyMp5e&#10;fA6P0d43VBnUtP0EaSiBGoqGU/bBlirUYfIePDaVz40NRoMJu2A/cotpn2fXR0qUNlsAJUjNliC1&#10;N2vbS5EuMSD97Rjpv4JU1p5qVEX5P43Bk4TkuwsP4eWha/HcYKpQQvTFgW5o3Ho27H8YjqepTO3V&#10;r7RpT7P43dO9XWHzj374YSTv32XHRXShGu0aEo4eu6MMSHsSlgaax5LQm/a+N0Ham88pelGV9qYK&#10;7U3r3/dYGr/l72LAmXsm+vMf7UD+ox16vdyy9eEVmBZl1Y/OIkjVRk/W3nTUJzw1ZrrQRC0W8fFS&#10;wZT76kR/rlDJomLCsBQHcypwrqgCZ3IJCSWbMquhEqIAQkL1lHtp8fcRoKcI2eOFVJqERRAVqxbJ&#10;c0u6TzjW/CakJBXVtPLqml/K17HqNF3iNUZrNSdxjlEdZqkpwPcmbKRAt2cUYxvPU/mVxjdDqBRD&#10;Mh8Y1bmeCnIdLfXODEsJrycYt6bUGIgKpkoWbeNWDVU0YSAwrdIoVj+VbBmwVmNnUg2CuR/Ce23h&#10;tRq22MrrNPzgS9WrQn49XpfIz0bAS2FqIsJOXrvnTi32E5gaR9WY637BlEp4LwEfmnYf+9JqEUrI&#10;7qZy3ZmuKoFKKnL+PPjl5cYvLpVHbaYq1hiwB9Wqn5c79swag9C507B/PpXk0oU4sMIRh1Yuw9FV&#10;K3HcZRVOuLjiJOMU4+wqWvvVnjjjSoh6eBKkHjhNNXra0wMnCdNjrqsI1OU4uWo5zqxagYtuLrhC&#10;ix+hgvytG3E3NBjlF46h5uY51MZcRl3SDdzPiMKDgiSg1gLpAX5RDiCIptwsxija9H608ZrRJGgO&#10;oGocyNC2HyGocqiRF/Mx7hLtPIHaTWOlJ3PQ9fg9wlRqtB6kDMveZ5tyJvUH1bBBX9p41YiazL2s&#10;Pq17Z6pUQdRSpVmmZV43wZRbKc7uR9WPlNaf1/U6mE5gZmAY4TnyVD7VJ+3+YWt2UxclmKRgNSX0&#10;gFVD2smANM2AtCPjV5DuocUOSSH8LEXaLDgZ32jlUKpHJZo+pOIUSDW3/t21t0zrO1n6zwJo/Xne&#10;1zuS8S233xGmX9C+KyGlsdKPqVpl7ZXJ/0IzmjbRslOBqgTqc8anfCyQfkAof8h7fyCQMj6sn930&#10;Z4ba6f3J85ZZYkRq83XXa3jDzeoEpdlOLzlfxjNmjr21smiTFdfQwPEiHBaco6U/SYt/Ek9TlT7r&#10;eBYvOGnu/TkzNmqr+tGJu03m3kGNnkdtoyLdiUbcdxgbyAiwEk09VTeqkiepUQHVHba9VsFOIO1p&#10;gVRTRG0711t7NRkhSG3a1k8RVemTWbOJIG02Cs8P9cJ7SjRRgT430BWPt1+Il4d4UYEOQZOeK9BY&#10;TVCa9oH9t0NM8qnBL1Sy73fGD6MI6847LqPLrhvoujsCPfZGEZqxBph9DyWgD619LwKzD6EqgPY4&#10;IJAm8rlk2pdUqoO76H+GalQQPZNNe5VrFOlQWvvBNyowLqIC0yMZBOmMGMLUKNMaE7MJVdn9Bdyf&#10;F02Vyn0nbp14zoGcShyj4tyeVoCwu+UmY3/wbgl8CNVNtKuClArbt6dbJT+775ZRbaogv4yqrASH&#10;afkP37OK012Sa02hvepEFRrXlOr04b5PfB3UNk8QCUxTX89Sglzr21uzrYy95z00+0h2PYhwOsZ7&#10;yzrvyaqlCpWaVN0nwa6yJYaWNwnKoIIm5DR265daQ8tOa8/zZLMDqUT3ENw7+Tn8afeVrQ/gc4pt&#10;fKxJA3upWneY56sRrGMGytUGfFupgjX2qaSRxj+VsVf1gepH/ZLKeT4VKN/XXr7HfYxQjaPqnnx+&#10;NwErdborg+9BXwQErdS0rttIa++XTMUdVwL3lAfwOX4DAbMnYtf0sdg7h7aeFn+fsyMOuCzDEYF0&#10;9WpC0gtnvLxx3tsHF2XlfdYSoL445+mNs96EqjePq8aUyvSEhxtOeqzCGQ8XnHdfhQsE6SXu31zr&#10;idt+G5BzYDfKzh1B9Y0zqI26SFV6vR6kiQSp1fj5RHoxxl4uwZjLll0feLbQzGrqKZgSlP25NTAl&#10;bMdcVTlUEfoRnr2oYrtqrFQZ/ROEKkHalbZaNr+DQEpQdiJI+58swCANB1BhSpkq0WRsvyB6MI8A&#10;1HpMFkwF0s5H75j5+FpqWQq1FyGqZNIAPjf8VB6GEcaqLe1xSGsySXlqNhMhqjWalKlXl30qUi0v&#10;0pEhRdppfxqtfRra0MprmqdWHm2+mzDdlYwfqSi1DPPXml9PNWmmfBKEytQ3Dbxtmj5/vyOF0LRW&#10;EP2bAEtl+gffSLylzvcEopZaVu2oKYPi9Z8xvuTjpoTpJxr7JDw/28TzqE4tRSqYWopUylMWXyDV&#10;+vemP6lA6kOL733TtNV7nRAVSF+jIv2dyzU843wJzyw7jyZSpoRqY4LTzLdfcAF287mvzP3MI7Cd&#10;dYSq9CieWXgKzxCsT8w5YlSpg9QpwWk7agvsxwTAgVC1HxWABiO2wl7wJDTtehGmfVX+RKCaufYr&#10;f1Wk/w5SJZtMP9LWhKmaO7dR4xIC9adxeHWiH96ZtptA9UaTLkvwfH83PN1hLhx+mYjnhqyHw7fD&#10;Yd+0Nxp3X0pbvxQ2X/SGzQedCFLVkQZeQdddN6lIfwPSA1Shh5PQ50gy1WkCevFxz7B4dCdcewmw&#10;OnYyg9/8dzGQIO0vkJ7NxiCqhCFXSzGAMTi8DBMJ0KmR5ZgaVYEZ0QJpJWbX23ztz+G+ADqP583V&#10;uGlUDVZSAZ4t0RhpCU4WlOAqFabqMTVN0pNW158WVrWS6oIfQBu8mc8fVJd7Aktd8TXTaE1SCU4U&#10;VFAxlpgEkYr8PWRbBR6BlODTdM/lUsAE/MJIqU6qX4JYc+st2FYQ3Lwv1eYOAme3gEQbrQRQCFWl&#10;GQOlohUsNxN02horL5gZVWp16jfjpDwWqIQTobWDanB3lqBWxvfPe0uJMrTdTpW6I5X2XSAl6AJT&#10;axHCe+iaQFp1QTiQ99vGzyz7r/pUX36RaE6/mbdPdekpy04oaiw5kPcKSa9FWEYt9mg4gPcNoxrW&#10;/l5+pj1UvnvNPo/x9XfxdTYnFvNeZfDgz2q9/y5snzQKITMmIdRxPkKpSAXSo64uVJluOOPjTVD6&#10;4Bzjgg8B6vvb8MFZX4J0jTdO+3jhlKc7zni6ErSuuOjlhkuMaxonXe+DxEB/FBwLQ/n5o6i5TpBG&#10;XMD9uKt4kB6JB4XJwP0CgrQKpVVUz5FUi6c1LmotcmfGTAlVjYn2IrwG0t5PuFaEMZfqk08EaF/B&#10;9EQuehCiAml32vXupkA/11h7JaSGnCukjbfGRjVrSQCV3VdJlKkj1Tio4Ml9wbQLlWpHgVR2nvZd&#10;9aLDqHwn0JWN5O9Eb56j1nlStd0IUTVyFkCVqe96IJXwFEClQLlVB6j9GWYJknYmuZSBNnvS0JLx&#10;8+50KtEM/CRFGpRIdRnPsObVq5WeepT+YsZOrbWb/roxHn9YF4V3tWaTbzTeWRuLPzC0euhbWouJ&#10;xz7YSNuu2Uz1taRf1NePfrox2qhRgfRTqtNPuf1Q46K85kPGX6l431vH4PYvPpoqegvvEKBa10mK&#10;9A1ada3H9LobFSmt+0urHoH0EposJUSlSp3OodECNS45B5u5p9GAMHVQwmnWCVr6g7CfZI2JPj77&#10;CJrMOYbGs4+jgRbFk50fsRkNhm6C/aC1cBi+BQ2GbDBZetveLlSlBKgy670F0nprLwUpkKqOtGP9&#10;KqJairndAkKV0Xkx7Do7wr7dfMZcvD13D16eEIBXhvqgMa95aZA31edwvNBvlTUe+gUtffMpeIqA&#10;tf16GOy+Eki74ueZa2XtaesFUirS7gRpz/2y9rTuhKilPhkCKVVpD+73VLb+BG0LIdqftkWKtO9Z&#10;bs/nYdDlYgy4QpAyRtLWTyIgJxGik6hKH1l8AXWG2a8wCnVudDWBWoY5cQQsj20hTI4VlGE/VeaB&#10;bFphqhBrLFPjebSyBIGmY24jzATXHbSqh6led6QLcrLLBIrKgtKLEJRZgtAsqrW4MrgbmNaYLk1a&#10;jE4rcs7Qe9ASHQSqwLqL1l2F7Spt2kZghVDB7c3SGvm12E0YCY4qYdKYqpShf9ID+KfUEqSVxqKr&#10;/tOPalG9UJX02kklGMx9WfXdfH97MhW6H1V3Fp/jPaUSd/OzKaQUNZYZyucO8HMJdOq7GsTYIcga&#10;0Aq6qi+l7edrCqhKGK25zc8dVw33WJVeldGyq2NUKdxvl5j+AwL1bt77AF97P9/XbkLZwPXXkHJV&#10;Aotw52ts5hfTegHacwP8J43FnvmzsddpMfY7O9HeL6dVdzG2XeOgZ2jdT0qhurnhtIcH4eppppOe&#10;9nLHKR8PE2cJzfN8fNHbA5f4+IqPJ9WoD2Jo6++EhqDo5BEzRlp19RRqCNIHAmlaFOqKMoAHpcba&#10;Aw+RUFSGMRdo389YIB14jrae/wZVP6pk0rgrZRh5oZDq8l79jKdc2vRc9OZjlT8ZkFK9dj5egC6E&#10;6UACdOh5qlBa77aHM9GWNr8tAfoIpNYU0XqQMqwmJer6JFBqDDQFw3jfUXyt4VSgUqO9CWI1J9E6&#10;TR14TifeV0DtTPXZ2dh4LcHMexGuHak+Nc9eoex82z3pBqQaG/1lb4qpG/0xOIWKNAXt1fRZsS/T&#10;JKC+I0w/848zVv6vG2KtrviE5B8JxD8LoOvifgXpOwTpm+sI1PV8jvvqpP8Brb1pg0dgfqUZTVSs&#10;gqkBqcZLCVXNbPr7b0D657U3fwXpn7zCDUitpNNNvOlGa+9OiEqNrryKlwnS5+pB+qTTFTxGW9/E&#10;6YKZX2+34KzpTWpPiDacR1U66xjsph00HfIbaiG8iXtp53ej0aT9eILHGqrx85idsBu6GfYqwqca&#10;dRi6EQ6EqxJPNoSojcZJ/zuQUl0Kpnadl8Cu+wprGKAnIdzZCY37uuAfK0/glXF+eKGnE57tvRJP&#10;dlqMx5pPJli9YPvdUNh+MxRP9fNEg1YzYNe0F9Vpd9j8MA5tnfYSpDstkHYTSEOjCcxY/iOIJzCT&#10;aOWlQJOMKrVAysfHU/iPOIuWiVaI/0D7KWN6gf+gLxVhAG3XgGsVGHS1AuPDqzGJ1n48FemEyCpM&#10;Zkyh8psWVUWVSqVqklDVmMnnBdbZtPVLaSv3E4bn8ipxhkrUR/06lYVPLME2qiX1+Nx+h3adYAgk&#10;zKRCQ7MIUqrEXYTSsVy1wavCZilCbt1jK7CTVj8ku5zKsxzTIioxObwSE26UYvyNIkyNKDHVAipx&#10;UsG9ujkdzNaYKWFG676PKnT33Rq+di3tvToxqcGHxjllvQl3vr5RmQScyq+2EYDb+T40ZrqXqnMn&#10;wbSDqnMnFangtNOcKwiWEahl2Ml76PpAAtFs+by6+6tUah9BGkr4aRWAXfyMIUoYMYLT6hDCe4Sk&#10;l5uifWX6N1MJbybA11NFqqzJW2OoiUqgVZnlRpxjis3P0oyD8vzdvH8o35tRovUglUKVOtX4qp4X&#10;zEOyH2Bj5D34LFuJwKkTEDx/DvYuXYx9TlSmjKME6qlVLjix0hnHli+zklDOy83zR11WELZ83nMV&#10;TvkSoms8ccnXE5cZgug1qtVbG9bidoAf7uzfjYITh1By5ijKL55E5fVzqI2+gtqUaNQVZ9dD9D5D&#10;fx7iCL/wpEr7naUi1TTRM7lmeGnctRIDxR5Un+oEpef780teyrQ3QduDoFO/UtWUCrSaajqQ91CC&#10;SPPp29PmP4Lnb0Gq2U2dqTg7EKAKjaV2P3IHg3nPYWf52ryXivHVuFkdnFRLqrFW9SJVN/yOB3id&#10;GQOl6uRjWfgO+/kcH7ffT3Aq1AV/b7pRotq20n5oKjqEpqDr/hSjajvyul8I1m+oSlULqmz93zZp&#10;BdFEvLc1Dn8mFAVTLS+idZje0QqihOYf1lgg1fLL7wimRqHewts+4TwvGh/Rwn/hH4OmhPBnv4I0&#10;mvY+Gmpc8ndae42RWiANNyBVi7w/eoabhfDUAUpLMr/pfo0QvYZXCNIXViprfxXPL1eyiSBdesUU&#10;4zcmTJ9wlLUnPAlSW5U+EaQOtPU208MI0r1oOHU/GkzeD9uxu2EzeidsxwdRlYah4aRQNBivZJO/&#10;WfTOtr837Eb5o+HI7bDrv4YgXf0rSNVGz1aNS4y1J0Try5/stEyIIKphgQHqsE8od1+F1yYH4Ev3&#10;M3h19Do06brENC6xazYOLxLaTTrNo43vQ5W6FE/1cILDF/1g+1Uv2H0/hvd3wk8Tea8uQdfMGGmX&#10;3bfQbV8MuofdRk8CU/DsHhZLVcrHsvX744wi1bioLH1fhUkw5WPg5UKClHG1jCCtxPDrVKERNWah&#10;PC1HMjGyGhMjqglShYDKIDynCKrcSq3OvqWZQCU4poQRYRpC264i+Q0ZVrOPtYSNukOpIF8rYO4g&#10;iNanUEVR2YVly67WWF2eZH3TS80qoSsS7puVPT0TSgjfQoy4rGqCKoy5XoZZkcVYTjiq1EnF6lrC&#10;OfBOHY7nlJumKKGZyvzfxwbCypOqT+3xNGtI0NqVLsVMxUl1GUwACZgCt2kmnVxt5shrDFRjm1uo&#10;WP0JLyllayxUNakVCGaEEPiy69v5OTSDSUtHq/GKIkhJKR7TGKnuFcjrg6hQgwjvEAJYoN1F4Elp&#10;BprXUuMTfunQ7isZtSmpxHzxaPhCXZ80o8k5pgQrokqwlipV01UDee1eAtNAVapZgKUy3s/3Fcb7&#10;K0JzHiLwZhrWLVmGrZPHIWjuLOxeMA+7589F6IK5OOi4EEeWaBbUYhzWLCg+PriEzy1fgmMuTjjp&#10;vhJnfWjnfalC13jhKiF6nVb/hq83IjavR2JwADLDdiP78D7kHg1D7vGDyCNQS6+dQ1ViDB6UqYb0&#10;nxDVn/sP6rAuRoX3+ehztghDzudj8nUpS00LJdT4vGY39TqRTVt/j/9m89GbMO3OL35BVuvfqwa1&#10;L8/V+KbpEEWIqgTKlEEJnlSVCq0K2o7qUs8ps65xzv4UEUPP5mAg7691mdrTrkuxaj0mk0Si3e/B&#10;53oyukuJCphhPI8WvkNomkkqtaMybU1V2obPtd1HJUpgtqECbcetGjhL1aqhidrrtQlJwi87E9Fs&#10;Rwq+CEjAJ9uT8KF/At6nEn1vSww+2BqLv27W2kv1C90Rju+aBe8ETcEzmuCMIlAj+DgSf+T+21SW&#10;b/kKpsru38KHmwlOKtBPCVUlmgRSlT/9g1t1fPrr2gj82eca/uJ7FX/nYylUJZ4+9L2Bj3xv4mPu&#10;f8D7/I1wVnnUH6hQ3/G4hjdXK0N/CS86XyFQL+BJx3Mmc283n3Z+zknYzDwG+1m073OOm+74tpP2&#10;wY5qtBHBaTd+j2laYjtmhyl/0tpNDuMC0GDSbtir2bNWEh28jiD1Q8MRWw1czaymXlrXfqUpyLcz&#10;U0QXwabjfKthSZclVoLKXLsRNkM2EcBe+GD5cXyx+iReHuyBZ6lsn+m9DI+3mo7nh22A3beD4PDz&#10;ODw30BMO349Cw8970NYPRGMp4O8n4ccRC2DTmRBVdKEi7bovln+JVKNUn93DCM56kPbgc90I2N7H&#10;0jGAVqnfmWz0PnMXffgPdwABOoAgHURFOpAQHURFOoawEjwF04m3ajCeEJ3AEEwF10naUpXK+k9m&#10;SKHOiSrFgXtVuFhQTXtchPWEqKZWeicXYx3B4ZmoDkXl2JhaitWx1Ua5qfB+HxVj8F1CieA7QuUp&#10;xSgQudFmjwsvx7ArpRjG9+ZCuDjGFGH89VJTOaB5/eqMpLnsAuIe3mc3VajWhTqda9lnU3DP1/CJ&#10;11IksvB12JZRZ+C3R81RTE2olUnXfcw8+WRN+aTF52PNwNqksVMTVuZe01ytsVAqwcxyMwwQYIYi&#10;rOdN8P2rRGo3n9tFwJnEEwG6k/tKTm3jz2EnoRvE4wF6nbRyU4i/k+doKWq/lHKeT3tPdbqqvuuT&#10;PuvK6FKziJ7GVFVPupqP1/P5Hbxuj5QoIaohBc2yCuUXxD6+N5VVHSBMdwqmi5dgy4Qx2D51MgKm&#10;TUbIrGkInTsDYVSqBwjWsLmzTRycNwdH1PCEMD3tshxnXVdaySVPV1yhvb9Key+g3tjoi+jtm5AQ&#10;vA1JuwOQHLIdKXuCkH5oP/IuXkBlchpQU1OPT/35515pdQ1WhFvjo5PoMEaqKJ8KUTOb+jB6Eprd&#10;TkqB5hC4fP7UPQygCBhJgKr2tKfKoKhCO9PKd6RCVRs9ZfANTA8RpoxWhJlZl4kqstORdPQjeAdJ&#10;CQugVKQdCEmNqXbUeCkBKvveRWOg3BdANf2zm2DKbScqyrb7Mqgys9BWK5kKkIRmW8Kz475UKs50&#10;0w2q21EqWSreTjzeXGOfQcnGwn8flIAfglLQNMCaFvoPvwR8IJASoiq41/7fNt2mxa9fr4kQ1VYq&#10;9G0qSi2E9wcC9S0qyz+tIWgJ0z9qDNWHobnzJmjZ10cSnlKmkfhi0y18tTUS326Jws98zZ+2J+KH&#10;7fH4YZtmOkXj+22x+Ibv4+utCWac9bPNkVS3hOumCJPhV3LK9DAlrP/iHU0FewvvuF/BW+5X8YrW&#10;dFI2f+EZPDFXHfJV+hQGNXS2Ub0ogeqg/bGB1ppNhKmSTbYjCD+C02HcDjTiMfvhW2n3N8F+6Ho0&#10;VCMTzbU369oTqJrZ9CtIqSo70tp3dTJDALaD1sJOIB200Yy5fu99GR85HsDzA1zxMq18A1r6Fwa5&#10;orG6Rn09gHB1weNUpnZNqUab9jXq9Mnuy2Dzty5oZpJNwTfROSgcnUOiqEjj0P0AwUmQduV+D1n6&#10;g4mEqGy9svQ5BqJ9qEZ70dL0I6D6XS5CX8K0v7H11Rh+U41KKjH+FmF6i/BkCKImtE+wKiYSspP5&#10;3ORIKlee6xxfihtlmr0j5VcED6rAdQTpMlrSNYTG6rhirElT8kiLuvEYgeQSX4Mg2t4NBIxqMoPu&#10;EBZ8zoPQnBRegJ5UoAOulaPfdb6ny/lYm5bP6ytMU2Y1INnO63ZlKZEkqCmbrjrP+4QZFWpKIRVw&#10;ObwIwY0CoQGkYEkFq+y8yo4yS7E1idaakNxIVbme5yh0zibCLoCq2Z/vc1NKnRlz1DTObYSehh+2&#10;8zx1trJAWmNUpbH4DKNcCcY9BFoIVeIOA2CC1IC2iqqb1xO0wfy5+PH1Na67lddrzFTZfY3VqqZV&#10;U0bXx1eYwnt3wnNllNbYV/s9TQ/VGk5W53w1L9HQgIYXwvizOKgaVX4x7efPRI/DVJ+aC4TcSMGm&#10;ZcuxfswwbJs0AbsE0+lTsHfGdOyfPRP7Z80wcZAwPTx/HmG6EMeXOuIE46STI06vcDJlTxc9VuMi&#10;oXrJ2w2XqFYv+7rh2gYfRGzdiLidO5By4CAyz19CVY6STP/E58OHD38N/ckuq4ZTRBEGqRifsOxz&#10;usBAtPepPPQgYLvyS78z1WOXY1noz3+74/lvdTiVZI/jd834qCnKrwepSqGUfNJ0T4G03aEcQjTb&#10;rFev8weeyyGoNYMpk8/dsebmU6l2VJMTqVfCT5ZfK4mauffcN6uG8rESU1qjviOva7k3iwDlPm27&#10;uuFbs5+U2SeICdQWe5Pxs7L1e1PRLCQV3+5MM53uv9uZhC+VjTdF+ASpf6Lp7PTeFgukWvxOZVDv&#10;rbcg+u66GLwrRUpoGitPhfr2mki8pfpS7r/J51+nQn2dCvIPvhH4izLyGyKpRm/hO9r8lsGJaKFC&#10;fW5/DryN7wnUL0yRfgwBqU741/Enr6umjd7b7tcJR4bHLTM+qhrSl6lCX1h+Hi+suIhnl52nGj2P&#10;xlSijZecNwB9ZhmfX34RL9L6v8R4cdkFPOV4mkA9goYzDsKONt7uEUjHqGHJVjgQpHYj/GCnKaJD&#10;CUA+Zz96GxqM2o4GQ1WkTwBSodr1ciFICVHNtadN19r2j0BqFKnWdhrgDfuBa2HT3xdNRm3CL2uu&#10;4r1Zu6g63fBcX6nRWXhhiCfsvh6CJ9rNwfODqD6/GQq7z3uhYYvJeKq/F49pqZH2BOlS3nsnFWmw&#10;QBpNeN421r7b/lh0DqU6PZiEbgcS0fVAAvqc0FQ5FToLolSk5wXRMkYJgVqC/lfK0f9ajWlUoiWb&#10;/xNItfTIeHWDulVLkNZaipUxnspRq36eLxKoCEsqKufYYvhRVW1PKcbhXFrtnAqcyKXtJGj3ZNG6&#10;p2ght3Jspo1feVslUVVm2ujwS6WYH1mA0TcK0PtqJYYyhl8rwfQIAoNACblTjM1ppQiULScwFCG0&#10;9AKqbLcK7jXzJ9BMAlAzkyoDXzVSVtZf3aSkejWvXsMLps6TYFX509okgpRA3UCQab6/5tMHUrWa&#10;Dk4E4RY+9idIla33pwpV+dYOAm8brzUNWXQ+QyAMIBB302KH3LGeV+ZfY6qy+P7JvJb3C+G1WwVu&#10;PreZ992UyNfi+9yUqAqAGqOA9f40rKDOWD5Uo8609poS6k2QqtzLObaIar/M1JK68rh6AajOdb+G&#10;TKjOFWbOf+Z9KlMg9HYuNvusxabxo7Fj8hQETZuK3VOnIKweogakc2bhEFXpISrVwwsJ1IXzcXTR&#10;AhxfvAinli3ByeVLqVaXErKLEbZoDvYvno9jLitxef1m3ArchfC9B5GfSDUqaAqg/wbR38I0obAC&#10;o8/nUIHSqhOefTQeSpCaxfCkRgnJYWfzMepiKXqdzEdX1ZBya+beM7qonvTYXUI0hzY/x4C0HZVh&#10;x0Pp6MXjg05qemmeydSr1V4r2vs2YVo5lPDkfrsD6TAL4NGG67GA2oHR6UAWVajGU63x0S4H0sz6&#10;9b1o6U0HqCPWQnmdaePb7ElB890paKEM/R6VPPEx1eoPhNh3gUkmvgxMxGcCqdayF0y3JeJDAvRv&#10;KoOiGlQplKknXRf7G5ASngaisSaDr6z9677hVJ4RtP1aZiTaJJS+9k9AMyrdH7SwHVWmepH+jcCV&#10;mnxfq4xKVWpslNeqO/6fPMPxF7PO/U287XUdb3oqyXQVb7rfwGtu1/CKmpasuo5naeefXnaZwLyM&#10;Jku1NPNl2C66AIeF59Bw4VnYzj5urL3dzKPG2j8x5wQac9t4PkOdoGYdRUNafNuxO0zDEvuRAYxt&#10;JsmkDlD2w9ZTja6hslyPRjo+2Bf2/bzQcNA62CiT380Jdr8FqZJNnbivfqVmSqkHbHquxisT/dBi&#10;w3W8Nn4rXqS1f6z1LDw7wBNPtp8P2+8G46XB3mjYZhIcmvbm45F4uq8rGtDqq52ezYdUpCOW8P5B&#10;N9Bp1010ColAl9A4dKX67BgaRZBGE6JUpgRpjyNp/EeajV5GjWajn5rpEqJ9ryhKTfS5WoYhN6RE&#10;BUprbPSfALX2J1J9msd6noCdGl5L+12FWVFlOJlXbaCzirBbSzXon1GCUwU1pplzmBqREJz7qDg1&#10;uygsp5Jw1UwdqrvUIswmiJfxuunhheh6thgLY0ow4gZ/Aa5UY8T1cszTMsaEoIC4J6sMx3NVoqSk&#10;jjLzVIYE6WbCZg3h4puk2U91fA+lVKEltL9SuZVUdCqL0hhkJYGpmU4V8NPYJEPdntYQnKYhM6Fo&#10;KdJqglgWvNQAWeOnUoyy/Mr0+1Gl+hOYyupv0z7BqMy/jvvR9gek1tG6K8nEz8zX2KbhACpyWXmV&#10;XW2nCg3S0ALftyDtJ1Ucz+Bn3JxEBZ2k+falJkEmtSnlvJUwVU2sivnd40oIVa15zy8YfhY3fnaN&#10;PbtEFZtu/H4pZdAUVS3rYubzM/ZTHR/KfmDgui04DNtmzUHQzFkImTEN+2ZORxhVqQmCVKr0ALeP&#10;4HqAzx+cPcsc13TT3TOmGkW7Y+pE7JwzE/uWrcDZ9Vtx1n8HEi7fxMO6RzpUIK3/799hyv909Nyd&#10;Ugw4QwUqK0/l2YUQ7Uqb35MWfNi5Qoy9UIQ+hGSHw7noQBWqgvyejO4MgbSLCukJzY5UpxoX7Xr0&#10;LgafoY0/Q9WqLD7BqDWatPRIS6pKddBvR3i2EUTrQdqWgGx3IMOMfXZQZ/0DvBev6cjj3Q9nYABV&#10;7ZCT9zCM27583FbW3dSIavZSmlm7vvnuNPxMOy+o6jnNYvp2B0FKNfotrf3X3Grl0E+3xROk8abj&#10;k4EoLb2alAikgucfaOk1VVTK8y1a9neoNt8VEDfGmRIprdv0g2Y2EcZNNyfg77Tyf6UVVxLpbe9w&#10;vOUdgTe9bplmzW9QZb7jE4U/E8Lv815/pnr9k1eE2f7R+wbeIkTf8iRMPa7x/OsmNGNJHfHV2Plp&#10;qs1nCNKnll7BE4svwn7RedgRoo0Wc1tf9mQ78zhspx9GA5O132uK8aVGG9LePzb9EBpqvv3UUNiP&#10;340GowPhMIQg1XLMtOQNhqw1s5xs+1KNDtsABz03kMcGr7Fa6XVeCFv1De1IKLafwxBMHQlYqtVu&#10;zrBpvxDvzNqJb9ZcNmvXP9vPBY+1mYMXtOwzFWeTbgvxfD8q2K8Gwu7LPniSSvcJ2no7zbX/UuVP&#10;3fDLVG+B9DohSkW6JwpdqEi7EKQd9kai0z4qVKnRw6noffIuehOiPc9a46L9Lhaiz2UB9BFIqUwJ&#10;rJG09eOlSB8BlDAVRH8FqRkztVTqJNr/SVp19GalqYc8lK+GIkVUSgU4nFeLY/mEJ5XjqtuF8Ewq&#10;wyKqT5+0YswgNLWQnFtcITYSLMeoUlfG5mNmRDaG3qhA34v5WMRjg65QhVyvxMJYazlkAS5IKjS9&#10;Gsez+XoElBI6OzPrCL0KC47qgUoYOlPVrYglEFOKqGKLqXiV6KqvLeV5Kn5fm0glmCibXkp4VfFx&#10;HYEqa0+YUbFuUpE+zw00ipCqNVXt+FRbag0FaEqobPijkiapV4F0q6DH0CwoKdEQqkMp1G2E704+&#10;NufJvvN+SjBpRpRmJPlJdfJ9aJqnpq5u4s90k5kOKtATnvqS4M9NjUs0aUCv4X27BG5UpT78+UiN&#10;am19s/wIz1c9qtrv+fEee6RKae/DqI4P0DkcvPcAodl12LY5AEFz5mLvnHnYT6D+au8J1f2E5T7C&#10;cveUidg1aTxCJo9H0ISxCBw3GtvGj8E27vtPGoeA6dOwY+4C7HfxRJjXBlw9fBz3a7XU8r8pUf33&#10;W4iaeFB/FuHOfwsTLuYy8jH1UiFmXM7F7BuFGH1RXZ5oxWnDOxyxpoeaEibNTjrBx2qvdzTPPNf9&#10;aCYGEMTqKtWXDkxjn1Kg6ojfhjBtTZC2lq3XGCfh2ZoKU4vltSE8W/G5FmF30Uq1oPtVI5qBPrT1&#10;g07cI0CzTQeorrTyHcKS0XF/ClVqJm2+6kRT8TMVqFSoiu/N2vW01D9x+xO3v4QkmRlObUKT0dqo&#10;1jTTtETLiXy4VS304mnv4/E37r8n200l+uf1VKqbedzvNppuJ3wZ3+5IxpdUnmqd93fC9t11t/CW&#10;zy284cktleVbBKgK99+h0nybz78tkHqE4zUFgapZS+/w3D8qOcVjf/HR+va09fUQNd3xNauJIXv/&#10;8srLeN75Ep6ifW9CmD6pLvn1ILVddI6q9Dwc5p+B7SxCdMYx2BCiDtMPwEFTRGXpx+2Czehg2I/d&#10;BbuxO2E3jgAdv8NMEXUYFwS74bT7g9bAYaAPHPr5wL63O+yoMB0G+RKktO1UqXZ9vQlSQk/jnB0X&#10;wJYW3bbtTNi0m2WVQjHs2s7FnxaG4c+LDuKlgVShhOwL/V3RpNNc2H83Ci8Rrg1+Hg/bL/qgQZtZ&#10;ZqkR26+GwE6Z+097wOa7sWizJIj333mdtl4gjTQg7UhV2n7PLXTcF0s7kmQ63PQ6fQ89+Q3dUwP6&#10;l2mZLxagD+18X6pQgbQft4MI0rGCJ239ozHS30JUcFXiabJAGl7NbRUm3SrDlBtlOJhDUFBpbksv&#10;pgotNzNsPPlLrlUxXQkGV4LLib/o3ikFmEn4+vBc0+SEkFx8+x6c43IRcLeENp7K42I55sQVYez1&#10;YgK1Gh60sRrbDMqoM2U+KkHanVFGpVtORctjtOJrCVkfgkvLipg14G9XYFlsLRVsCWFaDC1hrPeg&#10;hebU7FkgNcqU2y3JhA1jXcJ9KlIqPr6WGjNrrSYNAWwlUHfQwms5ETMdlMBTBKTX0NoTjnxPoVSe&#10;Gv9U0b3GRpVQUmmTILxLx6g+t/M9KumkcU8/7guGguo2fh4llzQVVSAVNJXsUju9TfxSUI/SR82f&#10;NTyhefabE6m2k3gN76efjRJOrtFUp/x5a/hDqlXjpqtj+LljigjkUlNVoLn9Gi89oLHTPGD7yavY&#10;QtW5c+ZMBE+fjhDa/OCJExjjEDxhDKE5CgFjR2LH+NHYqaGA8aOwTSCdOBbbJk/AtqlTsGPeAoQu&#10;c0PIal8cCQhBWaFa5v0GoP+DsP48QGFVNfIqq1FUXY3imhrkVFUhIr8UO5KLMftaHu27Ekg5psi+&#10;7RFacT7uRKXa9cg92vd7GHo+HwOpZJUg0jIi7Q/zXCpUdcMXSM3YKKPlfmvJEUUr7rckPFvt47HQ&#10;NKNANSQw+FQu4ak17jPNbKX2Km/an24SV+2VvCJsla0XRH8mIBU/aj79rlSTYBJQ2+xJRicCtCfv&#10;2ZsQ7sn7dOVraMpo04AEfEgV+v7mOEIzCp/Rkjel0vwuMBHNqFy/p5pVuz2ty/SBLL+UqS9B503Q&#10;cf8NAvfNtSrajyJEI/E2t+8wfoWp9y28Rgv/qgfPJ0xfJSBfomVXadNrbjdMAf5feI5A+pYBqfX8&#10;73mOQmOkWo75aYK0sdMFwvSqaZ8nkNrQ2tsTogakUqP1ILWfFkZVSiuv9eypPm3VqIS23mHsdtiO&#10;2GLa59kQoKonbTBmBxqO8qO9V7JoHRWpmxkbtVf3J1lvqlSH/rT6mvVk2uj9ZnpouxnQek02LSei&#10;YYeF+MPiw3hx1BYzr/4JKtSXhnnB9tvBeLans1mvyearvnBoNhrPDPBGgx/VIZ9KlGC1/36MKeb/&#10;cYIr77/jGjruor3fHcG/tFh02B2NjnsiCNIY/oNKRa9TtPSn7tHW5xBSUqKElZJMl8rMuGg/qdGr&#10;5RhGNSpgjtP4aL2t/y1IZeUnMSarvpTnmvHRcK3FXob9OSVUPoU4QLselFWCBVRJ7gTGiugieBJS&#10;jjHFBGc5VvOXf34UwUHbP5OvszCaCjWyDN3PFlHxFWFtaikmXs2nFS+EU7QWuyN0CKxgWnjNjd9J&#10;mEqFKsmz9y4ji2qM8FPbPCWWVhE+WpNemW5nQmVlrMY6S818fq1vr7FETUU1s6O4r6Yf6/n8NipX&#10;wUeNTLR+0qZ6xbmZVthfCS2qX3VzCkirowKtRWCakkvK1CuxpbpNDQEIpHX1UUvQCsC1BKnGQq0y&#10;KWXtBVqVVWmuvlTrdlpwf6ldvbbgnUBw8menlUbVaFqqVEMPqiH10bAJfyaaXutLqG7k+RoC0BDF&#10;Ov5s9aWjJJQamKiNoXtsqelbatbVj+GXCmGsabJq/Xcg+z6CrsVj86J52DZzCpXlFAQSjtvHjUEA&#10;ASp4BhKmOyaOQZDUqIkJCFBMm4RAqtUdVLO7lqxA6Ko1CPRYj/TkFINEA8cH/xma/6v4559H+9r+&#10;8/nqujpczC6Fk4Z8qBBbEaS/aClk2nRVoqgkqpfGSrWg3UE+f5RK9bCy9xZEW8u6S4kymhOcWpq5&#10;xb4MtAhNR0uGSp9k3wdR0fY5kc3HBGVoCgHL4/XgbavyJwK3rWYxEayCq45LiZp59ITot8Epxsq3&#10;JFg1517NTYYcvYsRx7Mw5PAd9DtAWO9Nws/BCaZ5iYCpa5vvIoipYL/YrsXuYvCeLP4alUJFmdIn&#10;jZP+QeOkhOabtObvrFHGnsD0Cseb3L5F+/42w5RGqVkz43UqT4FUEH3FLRwvcfs715t4QYpztaw8&#10;leyvivRaffcnNSPhcZfLZqmRp2jrn1x6EU+pIJ+K1I4QtdH4qGpHTSE+rf0MwnTaEdhNUdcnlT8R&#10;ouOpSFX6NHYbVamWGNkC22GbYTdkk8nSa2s7eANBugkNRmyCg8ZKzRRRwXQV7Lstg33P5VSr7oTp&#10;KlOQb6aGmoYl6pA/1awe2ri3C951PIyXRm9Ekx5L8VzvVWjcdT4cfpqAF3lP2x+H0+L3x9O9VuLx&#10;zoth+3k/qtG+sP1uECHrQqAOw09D5xDStPbtg68TnpFUozHoGBKBzru5T5D2OJqKniepSAnTPsqM&#10;XixGXwLUxEWC9FI5+l4mTK9WYXS4EklVBKkVjyA6jvBUkmnSLVp5xkSeM5HbCZGVVKVl2JhehrC7&#10;xThZUMtf4CKsSiohIMvhS8s8P6IQXklFmBlZhJX8ZXYlAJwIvrVUrCOphJ2pWudGl2D4NcKWqnR+&#10;RA4hqTHJYkKh0qi+R3Y+MJOQ5mOVEwVm1FKlCWwaQ6TyiqszRflazM6sEkqYajjAhYpWVQJbqA7d&#10;afU1bVLrPXnzmOCqdZPWE8IBVJzbqdK2Eo6qR5XS07ioOvxv5Hv2F/AIO83J38zHGwljqcWNfKzj&#10;2/kFIPuvJJHGNzcn1RhrrppYXauMvpqlbOc5GldVw5Gd/Cw7UuuselUlnahKzZpPVNFSxUY1M3Qf&#10;qVMDUkJS8/PVAMWX+xv52Tbyuo38UtAigVv5vqR21/BcjZm6xRabZtlr1AyaX0zuVK1ecSX8MlDB&#10;/n2ciUpG4IplVJVzETJ/LvbMmYnQOTMQOnuaaeCsrWIPQatppru4DZpJK0/7v3PuHOxyXIa9Ll7Y&#10;6bIWF4+c+w32rD//CZj/XfxP/tx/cB+pJRU4nlGMHfFF8I0qxJSL90z5UkutHKo+pAwV6Gv6aNvD&#10;lq23wrL2LQjEFvsy0YZA7Ey4aWppP01D1ZAB1aZUaQeq2vZh6cb6t+R5AmYbUy8q8KbyMRUq1WWb&#10;vXqcYWAqKDYNTsS3OxPRjse0wF3/wxkYeSIT449lYCJ/F9U1f/gJNUDJQLvduiYRn6szPu393zdH&#10;m9rRd9fHmez9O4JpfZgyKILyLW9LgQqYCsH0zTWWzX+H8FRplKVII/C6Z4QFUdcbJgRPKdJXVl3H&#10;i9w+v+oqXlCsvorfCbjuPI/Py9q/SEX6zIqrtPQEqNZpcroMh8VUo/PPMs7AZu4pMzVUNaQ2047B&#10;dqoijDANRYPJe6lGg2A7JgA2o/xhPzoA9iP8qEjXQ0sx2xGgmh6qgnzNcLLr58HH69CQxxoM8CJI&#10;3eDQcxVsOi+EffdlaECL79B9JW28lmKmEq1fq8nmx/F4ccRGvOt0Bq+M2YzGnRaYOlKbZiPxfL/V&#10;eFJjq1/2wWO8TvPubb4ZbI2LfjUAT3Z1wuNtqHD/2gk/jhCkae3bB4ejw54YRhQ6Bt9Ex91R6Hwg&#10;ET35F9jj5F30PM1v2QuFtPQlVKTlDFn6cvQnQPtSjQ6srx0dR0D+ClJa8P8IUhNUqbdUilOC4Kxy&#10;HKXNDqVCdIoqhSsBtCCiGKsJl5m3CFIqwuk3irCGIHEmGBZRna5KLMCk8FIze2dRNH8RIkqwgop2&#10;2s0SQq8Mp/KonDT2SIgaJUqQqphdpUSy094ElvPtWgPGwLQi04hZ8/ENTAlIhVmCOb7arG2/Ib3I&#10;NEDxiNdSzdYyH2aZkBQrVNyuutONVHxaNVQrmJplk6UOBTOer4TRRn4ZmMXtCCxj/xm6j5JBKujX&#10;2KoJPicoqvZU451qn7eNXx6ay78hoRqb+B7Ulk+g1msrm6/aUpVobeH9NWaqc9YRgqbBM9+DV5yW&#10;hKZt53FfvjctM6IMvZqurOP7k9rcxFB1gCoBNvJn4Xu7GD609R5xvD62Eh50Ct60/Gpqfe5eNaoq&#10;y7F/7VoELKA9d1yEMMaRpY444rgQhxfMxcGFcxC2YDb2Eq4hBOquuTMRMm82obsAIYucsNfZHcEu&#10;axC6ORglBVpOhPB8pET137+B8n8f/9Sh/wmrGlG1jjwaW+XegzrkVVTjwt0SeETmYuApwpKqtHmY&#10;svTZxto/GiNtxedbEoztDqRQZGSh74lc9Fbmn4CVXe9wyOonqtASJAJqa4GUAH2kXFtr+iejRahK&#10;oQhvwtD0HN2bRmWZiq9ox79ltKPl709HOP5kBmadz8L8C3cx92I2pp2h6j1Mhctzm/rdxt+oPv9G&#10;e//hpjhTmP/ehtsm/sb4o6aMCqTrNOdeyjQab/hQkRKkf6Kt/5Ox8xF4w9cCqZSoICqgvkU1+prK&#10;mdzDDUQF1JelRFddI0Rv4jmtFEqgPuNyBU2cad9p45us0BLMl/GGK4HrorKmi3je6SKeobV/bhlV&#10;6ZJzaLTwDBoukBo9gQazj6ORepBOOwSbqQdgMynUjI/aa0tbbzPGqiG1Y9gTqDZDVUC/1oyNmjFQ&#10;M1WU4CM4BVMHjZH2JkT7+tDWqzsUbblmMlGdOvReiQbdlxB4M6zVQ9X56ZdJeH1aCN5afgnPDvTF&#10;s72d8HS3+WjQYjp+px6k3w2D3Xdj8OJgL7PMSIOmVKNNu+HxdjPxZGdn2DTtBZu/t8cPI5dSke68&#10;SZDeoqWPRbtdt6Ax0w67Y9DlcJpZ3ra7bL36MhKiPS+WoxdB2psQ7cPoe6USvQnSITfLMZY2fSzh&#10;+Vs1aoGUSpUwnaC59xEWSCcIpOGaTVSOE3n85U8rpvIrgBMV5vKEYsyN0qyjUsyibXdPKsZs3t+H&#10;1n3SzVIsjKrAqpRSnqNOUKVYSkXqSIu/MZ2/8DG02bTBp/MqcNLMv1dmnqqUAA2ijVZBvWscFSeh&#10;sIqwVNs8rcm0IbkIbnFVUA9Ss8QIYSjIat14QVWWPVDZd0JNY6rrU7VOU7Vp/KzhA0/C1o/vcy3V&#10;oNdtq1u+6lR9CXrBdB3BpR4CmwlDrUkvmCkppW7/UsZmEgGPK9uv53V8HeG6kZDTKqJSlYH8ghBg&#10;1XFfkJXiNauV8j1uSy4zFt5qMM3zCD8tnqcuUfp8ahytcifNydfrSWWqllTLWPvzsVkGmvfdzPe2&#10;hUDWmKkffxZS2lK6PtGEKF2C2utpKGRPQhFq7t8XhXBkeyD8Ccb9S5fi0DInM030xLKlZomSQ4vn&#10;Yf+COQjV1NL587Bn8UKELlmM/Y7LzbjoblcfBLpvRHJssoHaf4bj/zweEI4K6z/h8iHuP3zw6/MW&#10;Pi2c/uc/93GnpAxHUgqw4to99D9+Fy0O3MGPUqC05ppb34fgVLd9tcxTlr4V1aaWdO5IyPagOu15&#10;6A60fpPVY5THCNIWGtekgm0RythDeCp5tDeVsFRjkmS0DElE611UoYRnO81uYmiBvBEn72Ecf/8m&#10;n76HiVShY05mYvDhVHTbT+juSjbZe5U//W1LnOmS/w+/OAKUapQQVWG+QKpZTWr4rBlOb1KBvk54&#10;vi5YKutePx765hpaez4WSDVGqu2btPwGorLzq2+YEEQ19fP51ZfxOzfaeFp5QVNz7DVN9E3PG9y/&#10;jj/y2vfWaKG8aHxAeKsY/13PSPyBYNZwwKtUtr9zuWpmO6mG9FkCtonjadNCT81KGs04YpZiVpbe&#10;dnQQbFTaNGorbIdugc0gX1p6xqB1cFArPcLTjI/2WQ0H1Yf2WAmbrstNT1KHvq5UpMth18lqTuJA&#10;a96g03zTh1TrNDVoPxdvzj2ANxccxdM9V+KlQT6w/3Ecnqeqbawx1S/6mSz90z2cqET7m/In+18m&#10;8txlsP9yMByUbHq/Pb5XP9L2O26iHUHaPiQKHYJuMm6g077b6Ho0A11OEKRn89HrQjHVqKKEIC1D&#10;L0JUMO15tQL9r1eYvqNjbhGktO0KwVSw/KciFUhl6yto58t5biVmR9LO59USenVYzV9sl8RSLKfV&#10;WkCltJCqZ1FkIebGlGMlrf4Eqt0V8QUYcZXKk7/kq6jsFkdT7aUWY2mEuj1pTn0Z7W8ljlEpqQFI&#10;WHaVaWKitnQ7aOuVIV9Fq76CwJTKXE1YuhCSGhf1T9dc9HJaeyovwlVNUTykLvla66jONifWYVdG&#10;CbdVJmHjqYXiCGRPXq+uUm6Eplbi3ESgefL+et500NeWsYbH1T/VL5lWmdBSX1GtpaRqBWv9ems5&#10;ko2EpT6LSVpxqw7+G8wYJ209Fa2mnirBJQCqtErqVxl3jY8KnP9UwyWm673PbS3xbA1NCM5m2ICv&#10;I5DquMZUVRa1RuOmfL+buRW0zcJ6/OzbpYQZm/j5BWGNmwZStR05ch5VpRVaIRknd+6B38LF2LvU&#10;CWFOTji8bJk1737pEhxashD7F82nUl2IA3y8b+kyhDotxz6n1di70hv+q3xx6SQtfb18/Hcw/p/E&#10;AwKzjpis5baG9r2GkK9iVNbVmaio5fb+A1Qz+D9+B/AaHte1//EPlWpmcSXCkvOpCDPR8xhBeTwb&#10;PQVQwrOlgSO3YVloS4h2YfSiMu1RD1JFJyWnjBql6qQabU6QysZrvr36kPaislV9adewNJNMGnDk&#10;DvodyTINn9tSoXbal4we+1MwkPcadjSbEM1CT57fbh8tfXCSWcNeKvQDQlTlTx9JoRKaf6UK/ass&#10;vhTpOlr49VKktOq+4XiNgHtN46FeBKlPNNWpICo1qvHSKCpWjZHyXC9aetr1VwRKWvZ3PW/hz1Sp&#10;7wuO6wnJdQy+jmpLNc/+dVl7nvsCAfkMlenTSjA5njUNnZ9QcF/F+I2MGj1pwn7uCTw25yjheRiN&#10;Zh3CYzMPEaLWtjGB+ji3Dafth8OkPWgwYQ8cxgRDTUvsaONtqCA1T17d8e36roYdFaemh9qpfpTg&#10;0xx7OyrRBgRkA8LUvusy2HVYZODp0ImWvMVEPMljby04jt8N30A1uhpNCMjHqEafHUJQfzMEjZpP&#10;wjO0+rbNRhCc/eDw7VAzVurQbBzsP++Bhp/1pLVvi2aTCPB2gdfRhta+zS4ClfvtgiPQOSwRXY7y&#10;L/hUtgVSAdSAlEGQCqKKXlKj1ytp6ysxlnAcF1HNLeFZb+t/BakSTNyfHFGOKQIuH3vTsl8sUkMQ&#10;dbQvxBLaxhWE1+LwfNrJMiq7QqwnAFbGFmEA/yHPjcnDgCsVcEvKJwhLTBMSrZGkZEhwZgUO52om&#10;UC2OEp6ag67en+odeuCuFCchKijToqqUSTObtMie1OZKWnyVPqlOddXtaqMupfI2UHlulPLke/Ah&#10;NDckEqQEnVtsnVGqHlKtAim3j1YYVQ9SbwJH46iCqGYTmWWRCSkldzSJQLBTGZLVAZ+glkIl0EzZ&#10;UpoUH2FKkApum6ks1zGU7BEMlRgSBNfxscCpe/oQ3LLu6/jayrT7mNfjz4/vWR2gpIbXaRkRfkGt&#10;489Xa+Rv5P3X8/U2Csj8AlvP81UmpRlSm3gvAVbg15DCVgNzgp0A3slzT5+MRsD6Pci9W4Ca0moc&#10;2bYLW2nTdy0hJJcsRRiBekjq1HExDlCBHqACFUT381goQbrXyRn7nD0RtNIXR3eGoaZKa9b/X0KU&#10;4KylQi4jIUvr7qOkllFzH8WV91FUUYcibgsqalHA1yqsrkUpj1Xf13W63ry8+aN7/ac/tbXVuJ5d&#10;THudSRim4bt9tOWEXSuBlFBtq3pRA1HNj1fXeyrSA1ZyqSWVaHPGL3sJ0p4mOOoAAP/0SURBVD3q&#10;gE8wHr+D8VSa08/nYLI6+J/OQW+CtWOoSp2SeF4aflHzkn1J5rlOBKdg25Xb9ntVZ5qMrwJuE5yx&#10;pij/g8238fdNmjZ6G+9vFEijqEhVBiVbH0mQRpntW8bWE54+sQambxGkr9Lm/44KVImltwnEP3hd&#10;N3Pp/77+lukAZfqUbrbWYnpfCle23+MGlaUU5WW8oIXtqCwbL7+KxrTvGg9tuOQyGnFrOjzRytvM&#10;Ow27+bT0i87Dns/ZzeNzc07DZsYJ2E0/ggbTD9LWq36UMS4ENmODYT+BalSF+MrYj1HmPhgNxgSh&#10;wagdjEA0GOlvMvZSpXZ93GHXgzDt6mISS3Y9VlCBqjv+YgJUBfkLYd/F0QDVTkX27WfBnhb/heFr&#10;8cai43i6nxteGKRpoVPxbP+VeJzHbQhNjYuqS74ZF/1mEBp3X4HGWuPp056wb9oDtp90g81Xw9HG&#10;MRA2betB2oqWvk3AdbSnre8UlmzmFnc7TZCey0ePCyXozuh5sfSfEGWo/GnEjUqMulGFMaaGtB6e&#10;svjG5guoNZh4U9n6Sky7VWbs/TQq2L1SjllUmFSayxnK0GuN+j2q8cypRDC3e+/xl1uJmLQS+KUV&#10;Yep1QjSxCAtpMZcTDFY7uwocp40/mVtjGpcc5nVqR+dHJRpEm3/onsYDS+AUQzVKS7/SKNIahtWT&#10;dHWCViylGqO61aqbWivfstCEJAHjRnWn9Z08GZsJbm9eq7FTV8JGyzW7EooKz7gaoyK1qJ72NUTg&#10;xnM0RKBrBWj1D5AKNQkrgkvQ1XilCe5vIMhULK81pNRQWmpSQwNeBL9UqGCqsU4z9mqgzcc8Jlh6&#10;E7hu/Jx6z8q+SzFr+WWjWnlPKW69znrC1YfA1fiylmLREi5q/afaUX1RbOT5AqnKprQctF8yVTC/&#10;aLbw8eXb+Th5KBJ+6w4gIzELieG3cdhvFwKcViHEaQXV5jKqzWUIW7IEYYs1a4nh6MjHjthHkO7h&#10;OXuXuWLXCi8ErFqL1LgkAyrh69/h+N+FUZIMZfbvM6Q4S6k4C6ofmMivsiKv8gFyK+5zex+5jLzq&#10;OhNFNQ9Qfh9UrFSwjPp3oLfy3/6pqqnFvsQC9KU6/W6PxjrTzfinakdVpK8C/A4EawcCVtFKENV4&#10;qCx8aIppBj36TDZmXc7F4isFWMTt9DN3MeRwOjrvS6O9T0GbkFS03s177qbyDEvlNhk/70rCL9wq&#10;mgVZHfI/1wwktdDbSlu/SSC9jX9of2McQao1m1QraoH0Txs0TZTApLV/hTB9Rbbd+wb+pOJ62vq/&#10;bojAx1si8KV/NL7edhtfEc6fariAavYPBOfvCc5XVl3ES6uu4mmXa3h21XXa+yt4ZiXV58rraLLy&#10;GiF6GU0IUiWVHlOGfukl2Cs7r8bNc6zCe3uGndrlzTpukkx209U67zAazDgMu8n7zBipney8wDme&#10;6pMgtaGltxluLb+s+fS2gzfR3uuxMvXr4UA1qRlO9oPXwr6vJ+x7Eqi093adrGWY1fnJXkX5qh1t&#10;Nw/2tPn2BKVd29n4cMlBvLv8FJ4d6k2luQKPtZqHZweugu1Xg/BEp0V4pt9qs2/7VW883m42nlAT&#10;adr7Rp93J0y7wP67EVSijvhpoids2gRcQ+udN9Byx1W03RnOb8B4dOC3Zhd+a3Y/fQ/dqEi7E6A9&#10;Lpeb6E1VaIG0wsxjV0H9qOtVGM2tEkyy4Y+Aauy9KXeqxlTuT6W1H0dr78Jf+MP5VVRfhXCMKjKq&#10;9GgOAUj1uDKmGGsJiXGXCzHnVjb6neU/vBv3sJ5qTWVPsvCzbhbTkpci9G4ZQgnP8wV1BGYtAaol&#10;i9VZSZn5GjPjx4cg9COMnWMqsSy2Gi6CKVWokk3OBJqK0N1uExip5Qi8Q4tfD0A3A1GqPAJX4SHl&#10;SvCspz1fHSNFq+EBwpiAdNU9CE9Z+vVU2p6xNQStli2xIOtO2LkxpBaVIbeWQxYErXIjQVR1nhqb&#10;3MjPpaEDTUcVeE3j5rh/Dh3oGl+es4bq0IPXGgXN19fnFGQFYWXcV8cK3oQoQ+dY2XdCkcekos0a&#10;TXwNDQNomEB1qOofoITTOsGU9xdgt/DLRWr5ElV/PMF+8ngKAjefwMl953Ai5CgObg5GoOC4TJBc&#10;bll3RypTAdSRSnTxUuxbvASh3A9d6oJdTh7YutwbN89eq8eT/lgQ+0/Q/E9hgZT7ZGkNlWVJTR0K&#10;qTLzqh+ayCVEFTmEZ04VIUq4msfc5lXzPEGWCjWfCrWsttaMn+o9/KfXUvzrn4fIKC6H0+Vs/ETY&#10;/UiV2TL0DlrslfJMNzOUft5D6FFZKoGkcdIex2jjj2ei7/FsjDyZhalnszDnfDbmXMjBFKrSIcc1&#10;nTQdP+t+u1LxI2HZnEBVY5NWBPHPQSn4JiAeX+9IwJcBiWaZkc81u8nPmtn0d6NIGVti8CH3TRco&#10;gvSPtOHv0Mqr69Mfae3f4fYvG6J4Tiw+9o/Bd9sTCc4EQpNQ3hyHvxCcatb8J69IM5b5ijsVJ+36&#10;81qsTokmxgvqes/t86uu4PmVtPBUo1pORIX3qhcVSBsSokaREqTKztvOOUl4EqQzjsGB0LSdesAs&#10;vWw3dR/398F+ehjsp+43iSZbKlLbMYGwV5OSsTtN1t5m+CbYDtd00HVwGExoKpHU39NqUEI1aT9A&#10;NaMeaDjACw7ct1fJk9rombWa5lOREp4d55mSJ9s2M2FPqD5Ghfq910U09bqC34/bgoYtZ+CZ/u5m&#10;jr3d96PwwhBvNPhlAuy+6Ak7bp/hazX4bqhRona09HbfDMaT6nv65Qg0GzoXNs2pSFszWm27jLYh&#10;kegQmsC/fIL0RBa60H501tQ7qlFBtCfh2fdyJfowel+uxrAb1RhFcI68UWG2lo2vwATVlIZLiWoe&#10;veBaQUtfyaAyvVFGyNGO35E1LsKOO5UIydIvdCFhV4hZkSVwjC1Fl5N5mBFZgHYn8qh6czDiSiGG&#10;XclDAFXsDoI3MLMIYTm1OJBZh9Oai5+lhFKV6QCljvNbCVFB0zFK44dKvpRiOVWp6kM1TupMkLkS&#10;bmuUIU+hEiXgtlOV+hBYet6dylNAlZoUSD0JTQFI47KuvIepNyWk1CjaVVsC04XHvQW0WGuWkBuP&#10;CaLqC6o1olQwrzKmjcq+J1olTip/MhUAjC18boc5ztfh402pyuArCaX3aGXvVUivY1K/FoCpLvla&#10;3koECc58D6vqJzOoBMyb4RldTdAKygQqv8QEWClVzcgSUJW1V3bfj/f0S1Llg5JOfD+COY8dy6xE&#10;et4DxKfdx+VLOfBbewhb3AOxZ0MwdnltRuBygnT5SuwhSAXTfbT3+w1EHQlQWnpHJ+xZvAx7HF2x&#10;ZbErrp+6/Iidv/nzT5g+2v6v4pEipYtHVe1DFFNl5gukNQQpI/cRUA04rX1FDs/NJlzvltfiXnmN&#10;ydYLwnW67399Q//lz2/PqOOLB8YUoA1B+nVwBr4LSce3hOAPwVpniWryoFUapSYnHZS913Ohaeh/&#10;JBMTKFBmEaLzaOunncvFoGNZppj/q2Cts5SMzwhLlUBpCqk6RLWRGg2mnd9OJep/G18QooqPtgie&#10;cfgblehfCUcDVNpvLS+iLvgf0eZ/5p+ILzUdNDAO3wbcxmcaCtgUazrdv6uyJ+8IvOJ2A6+6U6V6&#10;ROD3BOhrXhF4izB91e0aXnYlPAnSF7h90ZXwdLmKZ6lEn6vfPr1CY6JXTb3oE8suUY1ehoPjRdgv&#10;po2XIp17giA9bjVunnGUMD1CeO6H7WRl6Kk+J4SY6aBaw95uwi7Te9TUj46mKiVM7UZuhd1wza1f&#10;BxupzsHrYDvQB+onatebirHvKrPkiK0aNCsppI5PvWnx+xF8ytR3c6IiJUjVk1RLi7SaBLvmE/F0&#10;b2d8vOo0/rHyNN6csA2NqDifU+f7LwbiKRXiqzH0l31g+x0f93ZHQ9PMuTfspUab9sOTfJ1GrabD&#10;5i+t0Wz4fNi0oBJtte0KWm6/gnZ7YtB+Xzz/8lONIlXnnM7qonO++J8gVaaeIO3H7QiCUop0RD1I&#10;xyqpdIsgNfBUgklglVItx+T6jP2cyGKE0LqviSvEjuxKhOaWYklMCRbzF3xJTBnmEqJjruWg69kc&#10;zIgqNCCdEplnukv1pkpdFpuPtQl5ZuXQEwRpUHotDuVqKmUldqVWmnXft6XRrhMQSwg0J6pQ52hN&#10;pSw2ynMJlZozAaustcqH1PZuDVXXmiRLkQUQ0oKTe3ytKcIXBLXGvbYCpm8yQclrVay/koB1FpT5&#10;Wi60y2pXJwWorLpKhLQulK+y5BrzTNIqprT/AiWh7kvAevG+WgJanf9NxKo1IO8ve8/7qQ5U5Uaq&#10;AdVQwzoq0fWy+9xfa+6rRJWmouqLgMDl62q804PXuMje6558P64xBCzfs+7hxZ+vQKqklUqzNI66&#10;lufJupux0sRiU1MakKJuV+XYk16G5MI6JOY+REIWcI1/Nxs998BryVpsWsFY6o6A5asRvGIldteD&#10;dL9CySWqUkE01HEFdi9eia1zVuCQ/x48oLWuKqtBaX4lqktrUUeV+N9x7L/A1ED0ASoq61BGxVlU&#10;K4hScRKUj8JA9TcQ1ePsauAOPf2dslpkl9dRsdaitJb34msLpP/ldf4t/tObPJlSjLahhFxIssnM&#10;y87/QhX5A63/dyFp+E6F8lSazQnaVoSl+pQOpzIdT6c16UwORp+4a4ruf1QWnqD80C+Zdj3JtMv7&#10;kde23iO7n2TqT3+mSv08IMEkmXTux1sFUy0ZEonPCcgvt2nNJqrancn4MTAJP2la6HYe94shZGnT&#10;fW6YbPwrgiXjdYLzdS/afWXSPQRSZepv4vdeBKxnhDnHgFR1o1SmL7oRpLT3z9HKWxClGnXWciLX&#10;aOsv4/GlF9GIalQgtaufUy+Q2sw+SpAepZVXSJEKpHthq3HR8VSg43bR0hOi9eVOtip5GrUNDqO1&#10;VtM22AzbbOpHBVI7dXdS5r4epDZ9VxKctPO9uE+Q2nRfCpuuS01yyb4rIdrVEfbdl6CBGTddbFYN&#10;tWk2Gr8fuwVvzTuINyYH4pm+rnhtzDo80YFq9eexeE5LjPwwErYE6eOdFpuaUbsveqHB5z1g+1lv&#10;PNFxAc+dB9tPu8Hmr23ww3BHAjrwMlr6XUSrwHC02RuHtpprfzgVnR6B9NS/grT3lSpj6wdeL8PI&#10;mxUGogp1fRorW3+z3IDT6gBlhSl9ks2/SbucWILgTMbdYmygunOLLcT8SFppAmIWj0+h+hxwOQf9&#10;LuVhUhT/kZ4twuwYDS+UYMS1AnjwF92DEDmWXYWrWhQvqwL77vEXnyo3JL3aLE+i7k1LCMvlBNNy&#10;bpcQpu60y5v4elKQ3kn3LRhRfaqWUy3utDaTit9DMspMgsWN0JNtd6Ny03ioLLr1uBTreHwVFaAy&#10;/64MJZu8TLMTq0Z1YyoVIuEnO2+sPwGr2VJanVQrk/rGU9WaVUp5nDZfoampGr9VgsqT1+oajc2u&#10;5lbLQQu87oSj+rJqOEB23ZVQVM9Rhbo3aXxVU0B1nRb4M81UtM/rpVp1zJVfLoKrwKsWe5681zre&#10;179+PFZTXzfoZ8WfzVb+rGMKapBe9BC3cx4gKQe4cuUe1ruGwGWWG1xnrMDqKfMRuGIVQlwYK5wR&#10;SqDuW74C+5ycGAKqC/YuXY1tC1wQuHo9ijILUFVMqCUWISsuH4k3MhB+Lg6p0VkoL6hEHcFoptD/&#10;+kcQ0xNWUI8a6FVTgRYV15iEktRoLmGaKzX670GI3qu0Iqv8Ae4Q3BklVdyv4fH74FtBNe9v3fUR&#10;UPnoId/Hf4Dpo9C7eYTVC5ml6HooG9/vysRXQUn4lArwk8AUfB6Ujm92qaOTEk2p+HlvimlW0uvA&#10;HfQ/mmkWxut96I7p/vTVjtv4x3Yqyq3JeH9rIj4hSL+jpW9DCLfelYTWVKWtQlLwM1Xrt4Tjj0EJ&#10;jET8Qlj/wnNaajkSqtZmtP+f+EXh/U1q8hxlxkH/6M3t2tt4zTcKv/ehAqV9f9WT9p2hmlIze0nT&#10;QLn9vdm/ibcJ0t9TqT4CqYrun3e9RJBaEH2WilQgFUClSp9afoUgvYCGUqP1ILVXF3wD0mMGpLZU&#10;pDZTD9HSWyA1CSaTVAqG3bgdBCihOXILrbzqRTfQym+kGt0M2yGE55C1sCVIbQesgZ0y9rTvKnmy&#10;6UN7TQXp0NPVLB9i022JNS6qrD3tu9XQeTZsCT+HLgRqp9mwbz0N787Zi784niJE3dG4syPenrgV&#10;9s3Hm6TTYx1o1QXO5pPwVB9P2H07BA5Ne8GOIJUKfVKL6mmaqAFpW4J0HkG6/SKabz2P1kEWSNuF&#10;JaA9FWnH45nodDILnU7loMu5InS9WGpA2kuK9Eo5htwoNwAdSUWqkCJV9l7NlBVmzn09SFWAr/n1&#10;U2/RPqaVYg//4e3Lq8Gi6DIsJxgWRGpGUzF60+ZMCc9Fr3N5GHm9GBMiitHhfAlmU5l2P1+ExbFF&#10;ZhaPFpTbl6XlOipw8h5VKFWtP23wrkyrl6hKo5bFVGF5tMZFrTn5S2OoVNOLsSmt3IBJzY1Vh7mZ&#10;91IzZWtZECncCjONVJ2eXGnnLQsviFrgW0XlvImqdANVpbcUHsGpzlAuBN4KQkqNk93jCwmrYvP6&#10;zgq+njOvF0hX8rhmSwl8KzUEwGOr+N4E2hU8vlpgJPRWUfG6UfGupErXXH8vHtNceFeBlKBz03WC&#10;IsON93TW+Rojpa1fEU1g8rp1vE5ZfaljJZA207J7x2sJZtp5fnYzXqrEE7dbNR7LLwtTqsV9JbBO&#10;3alAdtlDJBXQ1ufeR9I94PLVXGxwD8WKKa5YOHwWloyagp0utParVmGX80rsXbkK+wjTvcriU4Xu&#10;WeyGLXOcsXXpGmRG30F1MZDN+2dGFSHmfCouHLzFiMD107cRdTERcTdSkJGUixJCtbriPh5QXf7a&#10;IL8edYpqWvL84loUVkltCqR1ZvsoBEmNieYQpNmEaHYFQVpmgTS9pBJ3K2pQcP8hih48RAUVrpJO&#10;tQTkfQPK/wlIea7eC/f1x582//3tKfhgRwohSnVJkDYNSsO3tPrq6NTCjJ2q01Mq2hKcHUzjEu6H&#10;UjnuSsCXBOCH2+MJUVpvvzh8tD0J31BZajXR9ruT0GVfKnocSEffg5noc4i/lyqromL9NjARn29P&#10;NJn7v26MxvubY/DXDUo2xeEv6xPwp/WC6C2z6J1qSd8gSF9TaZPnLSrPcIKUKtTMqbdCdaOy+m/p&#10;uHs9SBnPrr6C51YLpISoM4PwfI4hkKoQ/ynua3y0kaOSTOdgo+y8WU7kJGxmHYENLb3N1IOwUVs8&#10;LbdsILrHKFKbMep+vxN2VKS26nQ/dANsBhGaA9fAXll5lTj1p30f4E0l6gV7bs1zGiNVE5EeK+HQ&#10;fTUcujmbtnm2XRfDpssigpRApXK0b6cVQ2fCrq2VrW/YcRG+WnUBX3hexe8G+xob/zjPa9J5Ad4c&#10;vx0O3wyDzTdD0KTPKji0mAH7pj0J0b6mS34Tql77LwfB/uPuhGkvWvtWBClfr4XfBbTYdgmtgm7y&#10;LzWWIE1Ce3WpOZpBRUpVeuoeupwtRGeCtJtRpLL35Rh2o4rWXvaetl6Z+3qYjhVEGVKhE3hsHLdK&#10;PI26RhDwl1OL0W1Jo32l2pkfUwoXAmlORBHmxRSi0+l8zIzORzeq0EkRpRhxvQjdLhCkkQW0+2XY&#10;QtW5+06VaUcXlq3555UIJjgvFlqd5NWtfh3vu5hqbykBsjhWyzsr8UJgSC0SYBtTSsw4qWeCNYto&#10;G9XozrQa3scaJjBLIN9ReZFUnpXd11in6ke9kmqoOmmnk1XjWQKXemAvjdYsLSuWGOWphE4JQUpY&#10;Rql5cgVBp0QagcdrXAkuqUs9b44RehoqWEZl6hxTQtVbglXcdyUsV/B8F75/vQf1JXAhLPU5TDkX&#10;rzV9RHncma+7mpD3FsBjis0xLz6n85yNnVeZEwHJn4tJJlF9y95r+EDz87dQka7ll4EvP6++YHZQ&#10;dScX14HfeQakiXn3kUhFevl6PrZ4H8aS0c6Y0n0MnCfMwi43D4S4uSFopQt2r3JD6EpX7HUiWBet&#10;hv9CNxz334e70dko5/V3kyqQfDMP0WfTce3YbVw7Ho/wM8kIP5uMm4yoy5lIjspHGtVqenwespLz&#10;cS+tEHl3ilFUUI4KKskaQrSUIMwpIQz/C0i1rUNuVR3uUd3e4/G7FQ8IUVr60jqq0Rp+pmqC9gEK&#10;CehCSsviugcoqa5j1KKSyvY+wSpA/js8/yX4n1GxJusPM9SwiE7q/YAkfEJL/XlQKr7S3Hl1c6Ka&#10;VFs80y6PMP3FJKOSra5PPKYVQr/ZQdtOu/6Zfwy+DohDc1r9zvvTzVTQvke11HMmeqgEam8i2oUk&#10;oiVV6De07x9viSM8Y/FXjXtShf5DM502xZmWen9bH2MlkNZG4M/ro82U0De8CFKqTanRVwnS1xkG&#10;ovUwfdmVipQgfdOAVHPrpUZp612u4EUC9MWVN/A04xln9Ru9gSc1l36ZujxdQaMlF+Cw+BRV6Wk0&#10;Ikgb0do/toix8DQaLzyPJxaewmPzTqARVWrDuVpe5AgcZh6CwwyrYYn9lL2wmxgC+/FBZglmrcek&#10;9Znsh22A/WA1YhZAvahGPWFLRWo63auJc09a7x608j2XWRDVeGgnQlQq1HR4mg27NoxW08wa9k/0&#10;Xo4/LD6KPy87gbcnbMfvR/jC9vvxeHWYDxpTwTb4dhie6r7Mmlv/BQHatA9V6TA06UXl+8MY2H7U&#10;2ZRA2X3cFTZ/74FWszbB5ufN59F8+1W02hVJ2xFPkPIv6mAqQUpFeiILHU/koPOZQnShte56uQw9&#10;afH7X63AUIJ0OBXpcMJSySap0tEEpkBqIMows5jCywhYqtTrZYRgOc4U1mLF7SI4094uiS42HfDH&#10;0rJPvFVE1VmMGVSdnc8UEaiFfJ0i9L/Cc+IKqNYqaeHVuUldjypwkCA1neYJ1tPc30+Lvz4pD55J&#10;JQSpBdGlhIkrlaeUozOV5dJoKrSEYvgmEz5UZhsJRjUQCTIQVUOTOmjhOqnabQwvwktWXQkprRul&#10;In2pQMHPi6+zMpafwQDU6k6lWMrjy6QI+bmcuRXI1UBFUNV1y6KowvmcG9/XMoHYPNa+db2uXUlY&#10;KlnlwvOX8hwB1JUAlNpVM2YtGyIgr+A1GhZQT9HlDK0c4MHrVkTzvfFaT4LRhdesNFM7rcSUJ0Ht&#10;yXN9qD7N2CuhKYhu5xeHxkbX8TyNmZ6/V24SM6mlDwjU+0gpoL3PBs5dy8W2dScxuetMjG87BN4z&#10;FmOXhydCGEGrVmO3qyf2ufkiZLkHdq5ch5izMajMfYDSu1SiVMVJ13Nw43gCrh6Nx61TKYg6l4FI&#10;xcU7SIjMRyb/rjIJ+gz+/NL4xZDML9bEqFwkKG4XIDW1FJl3y5CZW4GsYgKRsLQAqsSSlam/V1FH&#10;BcqoVDz4N5BW83GdBVEq0rzaB7T/Kp26jyICuJJQvc/n5d3/Czz/Lfh/BqiP/hQRxKNO3DEgbSYF&#10;GkpoMn4Otbo7tZAilcXfY6lTtchrwZC1b7s3GR33ZVBpZqLrgSx0C8tA9zDuh2ZQkaaglVrq0cr/&#10;vCsev1DByuY357Xq8PTxltv4UF2gCFEV5wukaqn3F9WSGpBayzD/SbObaOUtkEYQpOrwZMUjRfo7&#10;KlJZ+je4L5C+zP0XXW+YOfXPumhK6E08RVuvNeqfcaZKVSd850v4vYsWvrtONau4wccEMoH7ouz/&#10;0ktosvgSnlx4Bo8LpFoVlCrVQdn6yaGwn7iX8CRA1R7PrNFEdTpqu5lfbzd8C0G6GQ5aV57WXv1G&#10;HQb4wIEKVQ1JHNTtqY+K8a2CfI2Rqt+obYdFsGm/wMDUTu3zWs+CLUFq88sEvDR6HV6dfxhPjQrA&#10;S+O24Okejniq23ICdT1svx1BFTrJwLXRj2PQwPQdHYIne65AoxbTCM9uVKedYf9Je9h91of3m4MW&#10;M9bD5qctF/DL9utoGRKNVqFxBqZtD6Sg/eFMdDh2Fx2O56Lj6QJ0ulBMmNLeE6QDrlX9F5BKjY6W&#10;vb9Z9qsiVXen8VSrI3muE5XZqUJ1o6fNJiSXJpRiCYEx7to9DL2Sh1FX89H/Yh4m38pH+1NFxs6r&#10;fnXcjVJsTC0x45hhZnlmNQmpJEjL4E8I7r5Ta7oreRBqwVmWtV2kFUkJEmXdXQlAgWhJTDUhp1pS&#10;qdJiY281HriFCtRqblJnmpn4KeNPNaYWe5qiKeUqu72S6s5ZIONWy3VINbrzC0GgkyK1tmVw1JTV&#10;KJVb6Rq9l1IsjqokTPW5K/jlUWEqCZScWk7A6TkrrHssIViX8B6rqSylMhcJsIyVfM0leo2oEgNp&#10;wdeJ91lJ1SowC8oaJtCYrItgrM/P84yKNSCtIGSlbEto56uhCQOuvEaNSWTtN/GxlpVWIf6e1HKk&#10;U/Fllj9AagkhKpBSusVm1RGkOdi55TxGt5uM6d3GYuMiFwR7+SDE2wdBrm7Y4+aDve7rsdvLD0nX&#10;klGVB+TzSyo7vgop4fmIOJ1MgCaZbcTZDEScv4O463nI5M85m47gLiOTalmRwS+wNP4dpKaUI43u&#10;Iy2zFhl3a3EnpwZ38qtwVwkjMxYKWngQoFS8xr4LmsrO3ydQCVIzNlpnRVmtpUbJv1xCM5sAzTbl&#10;Ug+pTB+ikhCtM4pU9v5fwfm/C/1JLKhCP4177k037fi6UEm203x7wlPt71rsTjVLKbeXVQ9LoeLM&#10;RO8jd9CDyrMzrbsy+1KjLahYNVW0Cx93DU0mTPncLt4jmFtCVdFSSzWr4XNgHGGqOfeWGtUsp9+C&#10;9M/1IH13bTTe0KwlwvQNjZMSpL/3oDJ1F0BvmHjZjUAlTFX+JJCqdd7zqhvl9hW3q3jT46pp6Pye&#10;Ouj7RuI9b95XU05Vm0rYaq79k06XqETPocG807CntVfpk92MU7Cddhg2E2nrGWaRO2XpBU/Z+pE7&#10;rA74I/xNlydbzaUfpNlLtPJaLVRr1tNq2/Zcaay8MvMGnty37+6Mht1d0KCHCxyMzady7GoV5dtR&#10;mdq1m0eIzoJNy6mwaT4Zf5y9D2/MOYxnqHSfH7EGdj9NxovD1+BxlUb9OBa/G7EOjxO8Dt8OohId&#10;iCc6L8STUrgf96ASpQr9rDOjGxq3n2f6kX4/dD5B6n8FvwSG8y85hn/ZcWgTGo/W+/mXyL/YDrQU&#10;7Y/nEKT56Hy+yJRB9bqsRFMlBl+nvb9ejRGy+Ndp3QXSm1SkBOcEwlRNScYQsuOvE7K05VtpvXdn&#10;VVNZEaJUGguiC7CcsHCKyYUPrfKm9FKsS6fSo2WeEZ6LuYRtn3OFWEmVFMzrNC56iL8pBno8T4pU&#10;a8/vvaOMdSnmh5fCL7UY6g8qdedBgGoGk8ZLHQkhjZM6EUwCrDLhm2nxvanQ1ClJC9Rt5y9soNQo&#10;YbqZv8Cbkq2GHStk3Qmh5VSEywliJ95H460au/QmTPUFoXXyHXlfAXMRQajXFPBUL7sosgwLoqqx&#10;IJJQ5P5Cnr8gkveILOG9+XO4VYqF3F8aQXUbQTWtuGU1XHYhUBfpGO/pzPsviaTCVUMXQZhqfmmk&#10;YEvFG8V9qVACX+p0Na8VYDWkIcWrYQVP/iyU4NJ8eRXxm2w+9z1o+1Vj6slzNB9fU0zDC6n0qNTS&#10;qEYF0tTSh0hRwin7Aa4Q0vv2RmFMr7mYO2QW/FZ4Y6erD8MLO1xo8V3XYsfqDYg6HYGaAsKKX0x3&#10;EyqQdqsQkWdScfNkIiK4vXU6BZGXspHIz5SRRNCmP8Qd/uz/Je4QfNn3kZVDKOYRiHwP94qpOksI&#10;UCpMjX8KopZ9FzwfIrNE0LRgaoGUx+pBmlFcY84roBrNJyvvEqhZUq2EbQ6jgEAtqapDTd1/Pz76&#10;vw5rMPdcZgX6EKC9ZMsJyd4HtQie1nDKsJYbOZSF3ofvUnVmor2K+gnXXwhZKVSNp2o6aSfa+D6H&#10;UzGI91CoJ2lHqtyWQUlovjMBzalOWxK4P+6Mx/c7bpvSpk+3Uo3K0m+JxV82WiD9y7pIApRqVHPu&#10;NUZKkL7KeE3Ze6rOV9yUeGIQoq+qw5NrON4iQN8jaP++Jgof8LqPCOcPN8WYNe4/IJDfWyNwWvPm&#10;X15xyTQlabL8HJ5Yeg72i87UZ+y15PJZM6PJbrbVBd/GZOwPQmvXa5zUZO21Oqjp9KSM/TbYjiZI&#10;lWwaug62Q3xgO9AaH7WvnwpqLWy3HDZak4n221h5zZ/voBlLC7mlHaedt+84Fw06LYQD1alDZ0fY&#10;qzi/DeHYfj5eX3QU7y6gIhU8Oy8wyabn+Dq2TfvhsQ4L8ewAd9g1GwObrwehSZd5eE3Wv+kAY+Xt&#10;PukG20964om2cwnb6bD5cyv8OHQ2bH70v8a/mAh+C0bzLzQWrffeJkgT0fZQOhVpFtofu0eFmIdO&#10;Z2nvab17X6kkSCsw6EY9SAlVxShCdEx4NUFKmBKgY27Q0hOqw2n5Z98sReg9jS8WYxEVkAdtfUBa&#10;EXZkVcKDFtmX8Jt5M5+gKqCiKoI7IbbtLq1oYgn2ZBVTLVbCP70ah+9JhVYimPCUOhVI/QlgVwJr&#10;XgRtO68LySzCet5PdnthdDUWURk6CqCEzDLZbu4vIYjWU5WqDtObQNGaStsIUT9afNVUqhuUKwHq&#10;m1xoxhcNSHWtgExlKVUpNShVuoL3XUhYLeRzCyKrME/QJFAXEprOUpwE4bzwMswnMB25ncftPIJy&#10;EcGiey/mfZbwvbrwvivjavhcNa/TuGwV3Kmol8u6U2Wq2Yqmt6pfgOpDVXivciw3Kj1l/F14L1Um&#10;qEGz2t25857aX24gbJVmuRD4bvzsKoVSxn+1uuDzsaoAXLmv8qsgfqndFVwIqHTCyoLpQ8IUSCoE&#10;IlJrcerSXezbdwPr3QKwdokXApx9GYTp6nWE6EaEbd6LIn7ZFd55QKtOm87Xun05C+EnknGTdv4m&#10;QRp5MQuJfF+ZaYRcBpCZ+RBpGTVGdaZn3ad9Z+QQpHkEaRGVIwGZzfejuFdWh3uE5K8ApcoUKDMJ&#10;fYVAqsSS7LziEUgzS6hGCd98qk4lo4ztF2x5bo6JOhTT9tdSmVrTR/9Pg3Q2+XzAP5YuizZfNaNj&#10;T+dgxKl76Hf4DjrSxrfUAneMH6k6f9QYKeEpq99Cs5oIVHXXH0ilOuJ4GsafzMK4E3cxjEDusz8D&#10;bdQEWiA1ipTXEajfByYwCNPARML0Nj7aHE2gUokqjKWPwR+0PDOhqsYir1GBmow97f0fCcy/av0m&#10;nvcRwfsZIfw5le1nWpKZ278Tnprd9Ka7FrW7gpdWXsYrLpdN8xJTS7riIposu4In6zvhN3S8gAaL&#10;L1gwFUjnUpWqKH/WUdjMOAQbdXoSRKeEmgXuTOkTrbzN6ACGP9VpvSIdusE0J7EZ6GWK7+0ZWmdJ&#10;azHZqKtTdwKVNt6uG228Wbd+AQHK0BRQJZdaT6EKnWw6Pdm0nQ47hm2LyXiWUH6Pn+PPi47gpZHr&#10;YNdyNp4a5IEGzSeYHqRP9aXy/WEUbL8ZAAeq11dHradSnWE1Lfm8G2w+6kqATsMT7WbD9uMuBGlz&#10;fD9sAWx+pq1vvvMWfgmOpu2IRau9cWi1LxFtDqZRld5BO61jc5L2/kyBUaR9r1ah/9WyekVq1ZCa&#10;OlJCc7RsfHgln+dzPKbZTlr+Q4maPXdpq2/nEQ4l2MnfUo0xzo8pRsfzuZgWVYTWp0swiXa+18UC&#10;9ONz6ga1lzC9VlRlMvTqHaoE01bZ+awa7M+uJgCUhZayLcKCiHKsTy/HpqQCU+YkFbeAFn8Rf1mV&#10;fFJNqcYYFWqK4na70CSe1iRoPj0hT9WkkiKT1NE4I4GoxI0y8BrjdOJ9pGYXc9+Roe0Kfim4JKjq&#10;gJ+F4FQZ1zzCdD6hvuCWlCJVaUyhUZJ63eXRVXw/NXxf5TyXENV70/ukWnWMIHwjuM/rFlLN6/2v&#10;IIAWUqE6RhbBiepzsZQn38MKXqullJW80qQDZfWlUjWGq1lTmkGlefyaTKDMvz6XakpXCbB8z15U&#10;+auphlfz/iq18lJFAX8+7rzfmfgc3C2pxh0CJ+3fQMofF6IJuUuxRcggVOP5d7TJzR9bl69BiKcf&#10;Qry2IcgzAAmXk1GeC2QRuml8L8mRhYi5kImbp9Nwk3Y++nouUvneMqlCMzIJ7Ay+1h0G4ZlO1ZuZ&#10;Q3WaR3VJ6XiniEEFqvrPR2DMoto0gHwE0f8BSDN5XPtSsBoXvVdZw/OoUHkvQfoeI4evUcrP/X8D&#10;0keqtKT6Pjwj8zH67F30P5GBrgcIvr1J+G53GppRgTYnULU2k8ZOBdKfjHVPRQcCtQ9V68hjGZh0&#10;Oh0zef0Mwfj4HQPXThp3JTy1DInGSX/SUs0E6XcB8VSl8WaK5+f+yaYD1B/WxeJd2u+/rqENp4r8&#10;gGDVDKaPaf2/2BqPb/zj8dWWKMKTz1Nx6rw/0La/6UmbToX6hvsVKtZrpiD/ZRfafG6fX30Vv1t9&#10;DS8Roi8SqM9RkSrR1IRAfdLMtb8AB8JUILVV39E5p2A356QpyNe6TAKpqSMlSG0n7oXd+BBrXHT0&#10;dgNSKVJT8mSmg66BrWpG+1OZDvCBTT91enIlTK0uT7aaO99VC8/RvptQF6a5tPJzTfG9XZupBOpk&#10;E/Ytx8Pux1FoPNAXz0/dh5dn7sHvx2zBUz1X45n+K6k+h+BZ3r9xJyrapn34eDCeH+BBhUpIfjUI&#10;Dt8Ngu2XvfBYqylo3FE1pLT5H7WDzXstCVJa+58Drhtr/0tQFL8RLZC2DE1A67BUqtJMtD1yF22P&#10;U5WeyUcXgrQPFWn/K2UYRLtugEllOlIdoAhRwXQoHw8mRIdRmUqljrtWgm13qrCW4FTn9sO5Kkkq&#10;RP8LeRhPSPS6XIzpUaXocM5KMHU9X4BxVGub0qg+qRS1vtLpvCoczqkkUNWopBahWsc+g3C8VQlP&#10;2e+4QirZavhRnS4lLFzVsDeZACLQ1CRa0LOK8zXeKMtM60/Q+KUXmRpMqVSpQ9lhrdW0lIBTr1ST&#10;+U4oNEMFGp9czOekcBdyXzBcTLi5xBVgUUSRUZxSlxoLXU7lujxWQwFUlVStS/n5FvN1Nfwwlep8&#10;4rVijL9ajEnXizGDSnzStUIqcqpyHjfBcxbIxtOuzw0vJpj5mvwsc+qHAdQ2cDFDcF/C+zry57iE&#10;0NZnWBZRCmetLEDVLxCv5mdWUknlXGrvpxlNUt0CqxuPqzuVSqg09rsrIh9RkfcMWO5Q7aUToOnc&#10;N/aekUxlGJ9Xh9t5BGTZQ/CvBFHRmYSpH7a7+mOHdxCtezTKcmi3Mwi2pGqk8/6JfM9Rl+8hgnGb&#10;P7O05FoD0UxCNIMQTadyFUDTcx8gI58QLWDwte7ofdTbdGtbP875L2FB1ApeT+svi29qRmnXMwnH&#10;TCrNDEZ29QPkE5IC6V3Bt7iOXxoEbRG3hXXII2jLCFrND6j7/wuk/wz9ic6vwPjTBOnhLHShNdca&#10;Td8Fp5gu+D8SoIKpIPqjxjqlLqlI1VW/z+F0o2annr9LkN7D7LM5mHgqCwOOaE4+Icxzm/EeqimV&#10;tf8uIA7fbVfE4kfGzwTrLzt5TkASvt6uoGpVXSrjc7/bxqZrddA/+oTjDa/reIsqVeB8hbb+FSlP&#10;rQZK2/4GFavWYJLlf3V1uMngvySQrrpGsF6Bllp+zlnLiViKVCDV1NAGSy79C0g1RdQCqaVI7dTA&#10;Wfa+HqT244NhM4ogHUWQjrISTCrA12wm1ZBapVCKepgqW99zFWy7rbBmMnVaQkVKddqBylS23sBU&#10;CaYZBOgU2BF+dgSpQ/OJeGpCEJ4eG4QnRm3CE3298YwSVj+NweO06i8Q3PbfqxB/ABp1Xoone7nC&#10;7ptB0Iwmm897ErKz8fKwNXD4ehgc/tGRFr8zbP7SEj8MmQmbnwKu4ZeAm/zh094Hx6DV7ttoIXsf&#10;low2hzLM+jZtqErbnM5Fl0ul6H253CzDPEiqlNAUOEersfM1qlNuhxCqw0wSiseoXhdSbWrZ4XXJ&#10;BQjMqCZk8jHkGm3PjUKMvFmM4VcLMYG//F3O52FmRCF6EKQrU0oRTFgGpsnCa3G4MpzMIVBztIRH&#10;OUII17VUUfOpfr15rleSFBkBQVgrWaNxRR91yae1Xki4OVIJLjGAIzwIXLW4k412i6O9TxSYpFSl&#10;GglQQtLKwFOBRso+E9SxVIncX0hoLdI4KJWnFuNbRAW5Oq6I9roMy4wtJ4hl1Y0yrSQECWBCdB6h&#10;KEBOIyAn3SjBGP7sRjPGXtV4cCGBWoLpPDaTanQGYTmD58r+L6GSU5Nro1QFUp6z8Fax+XyLuVV2&#10;XrBdyOs0/qrs/PIofhZ+BiWklvA8qeJVBKZmd63g55Kl1/x6qVdf/gzNMiRU47viS3EjPBuXL90h&#10;yO6joA60+AQdlZ0ZIyVUlXRK4+PMKh7j8Ts1ghIQfiuZNn8bzh66gVIq0TxC8e4dKsA0JY5qkMSf&#10;Xyw/ZyKBnZ5Sh3Ta+dQ03iuDCjTLgmhGDoMAzSwiRIsVAuK/x28B+l8jg+8vXQD+N5AKopnldcil&#10;pc9/oCw91apULtVuViGDHzabIM0nsMuqLZCqrvQ/AfJ/GjDZ/IfYzC+1nmr2HJZm5t5/t1PNm5Pw&#10;7c4kNAsiUKkqtT7Tz7vSzPioFrnrxd+7kSfuYsq5u5h+OgszzuXQ4mei7yEq1r1UrkHx+HlHPFoR&#10;wO1CktBxT7JpetKF0S00HT2pWjvzuVY872t/QnNjJN6rH9v8k4/a5d3CO/XLjmh2k0qd3qISVXLp&#10;FULUFOZ7CqS38La7xk+vE7LXLSW6iqAlSF9dRTVKm//rciIMdX963PEyGmjZ5cWPGpYQompaoqJ8&#10;WXvNtdc8ezUoMSCltR+n5iTbGISoeo8O31pv7zdZFl/F+Sb5RJiaFUNpv3sTcko0CaQqUyJI7dsv&#10;YcyHfcc5sO8wm7aeqrTVVAZV6S8T0Kj9bDSZfRhPjt+GxlS1TQZtQOMeVLRfDcMTPZejQYupZu36&#10;xl0X4fWJAbBtMZNgHQH7L/rB7qsheKqHExo1m2D6lNo17QX7jzvB5t3m+HHMUtj8uO0qftp+gyCl&#10;vQ+KRsuQOH5TUpXS3rc6mI42R7KoSi173/NiGa13OXpfKseAq0o6lWAIwTDyRilk74deIzwZUqrK&#10;6I+7SutIuO1ILcGRvGqj3MaEF/FawbOQ2wKMF0yvFxllOjUyDxMI2BAqWC2VvI2hdey1RHFoegnO&#10;5lbhMFXprnSqQwLBkTDz5/4qws6RAFmbUmYy5mZ8koBZk5LPxwRNVI1JFnkoA0+FpEy2lOMSQnFd&#10;IsFNCCtZJCWqdn5SnwKyI2MpHztTVS6gklpIIC4h0Jwj1JZPCahaM0VUY6WL+GUwm5Z8DiE4i2Cb&#10;zv1ZjLl8XmOoMwjBRyAddY0/L0J0xNUiTAnPp0otIkgJVcJzChXoFN5jjoFnMUNqt8TcV2PNC3g/&#10;PVYIjE6E5Ty+jmC7nJ99CbdOfD2BVOOzAqksvFVipRIp2f9SrOIXnBt/Ru5U5EGEatTtYty8mYcY&#10;KtbwqBxu7+FOfjktfBWhQ+tbYWXGcwnObAWVXVYdgUmYFhCsiUn5yM2qRf69h7h39wGys6lKswip&#10;jFokJZQhiao4NbUOaekPkJJ+HymEaCqPZ+QQfvmMQqlJArQEtOcEYL1N/9egilT8G0Afha5LJxy1&#10;vVvBe/2qRqk6lZm/fx9595Vc4rkaMsgnbDUGy212wQPkEa7l9Yr0/xakCo2XphTRnR3PQDs1NKGl&#10;/5pK8eudKfiGMP0mMBFf70jBDwRqs2DadUKxFWGqdnkDDt/B6ONpmHwiDRPPZGLcyTQMoSLtE0ZQ&#10;7k9Hj/2Z6MV7dud+exX5U6W2pOX/ISAW32+PwbeBcVSf0WjqF4OPtsQQolpGJMqsMPq2bwz+4BOF&#10;d7yVNLISR3/yDcebHlox1Fo5VDOclEx6m49NIkqQVTJq1Q3TlPnVVSp9uoJnqETVf7Txsitmrn3j&#10;JVfgsPhiPUjPGIjazj5JZWopUtl7WXvNs7eZGAxbKkTbsYFmVpPtyC1Uo5sI0s2wM2s0bTKzmwRU&#10;O8JUJVB2Kso3NaSrYa8ZTZpLr1lMsvZGkS7gltZbs5O0YmiraUaR2v40Ho37rMJz80/gsclUpN3d&#10;8QTvZ//TKDTsMAsNui2Fw5d94fDjGLw2NQhP9VoGh5aT0YAqtlHr2Xi2F19PFv/9TqaG1OGz7tYq&#10;op8ORPPpa2DTzP8Kftp2HT9Rkf68M4q2IdaAtDntfSu18aK9b0Vr0v50HrprmujFCvS8ZM25H3hV&#10;Nl49SbXcSCkGXS+jCqXlpzodck1jhWWEYQktdBnVYjGGXMnFJP7y9r1YiGn6pr5YgKkEal9aW9WL&#10;LoopoFKqxIEsdYRXWVIt9lEWqfRpz51K7Mkoxe6sMgTznktjirE6UR3uqRIJuKUxakDCe0ihERgL&#10;I1VDmg/P2CJTg+qaoCYmhEssFaiy71SOi6OrsZIW1yuR9yBoTOadcFoUXUHlWW7s+wJ+Blc1ARGM&#10;CB31TF0qiBNyc2i5BTgn3nMhgTfjVgVmEO4zCDbtT6O61PInCwnhWeFUneFlmMwvnXFacZVfOGOu&#10;lPB4EV9LqtJSoTN5zpTrhCbvPYv3ni+QEoizCWdZ/vn8XLL6UqdGPesY1f9iKmDtqwrAgJSw1NIt&#10;y/jzEEiX8fNY6tQqk9J46Sp+SYQQnFGMGKrTuOQ6JBJ2x47cRnDAeYSFXsPxY5G4fj0dsfE5SM4q&#10;plqtpB2uMTWbmhmkDHheOZUpQZSbfZ/B7T1CN4fWP5ewJSxT+UWYxr/LtAyChZF6B0i7C6QTYpkE&#10;aCbVZyYVZyaVpNRkBpVhhgHjI4A+CipcWXnC8T+BVKr1tyBV+ZbU6J2K+2b+fe4D2neCVGOq6fm8&#10;jyoB8h/ibt5DZBOmuf/PQWrF2ogC/BKSjh9ox5vuULlSCr4kQJsGJjMS8cX2BHxF2/0DIduCMOxG&#10;ZTn0SAbGnszA5DO5mMoYT6s/SE2f92WgDaGpMqifd8ThByrTpv638RWV5ze09V8zvg2Mwfe0/F9v&#10;V4OT2/jSPxafbI3G+xuiTEOTP1KVvmumjobjD4ToH6g836XN/4NnpJljLyX6uieBSoBKkb6maaOm&#10;U/51vOiihe20yN1VPE97/6xZKdTqR/rYUpU+XUFD2nvbRVqb6TSVKCE6s36+vdatn3KAIA2DzZQ9&#10;sJ0UQmWqZiWhZuVQ+wlSp0FUqUFWUf64YNiP0ZLMjNE74TB6B+xHbCNctfBdfQeoemVq23UZbDQl&#10;VGOcVKWm5IkWX6rURqpUs5JG+uPZWUfQmAq4cR8vNOq22Mypf3qgGwE6GrZfD8IL/T3w3IgNvG46&#10;7FpMgk2LaXhu6Do00Vr4n3SDg7L2n3aDHa19w2ZjYdd8On4cRVXbzI8g9b+BnwLCDUyVvf9lN0G6&#10;NwEt9qei5YEMtOC3Y9tzBehMS9+DirQHFWnvK2VGlQ66qjHTcvQnGAZpjJRqVDGEQPVNKsehvBqs&#10;pNqZSSAMvFyAmfxlVsf9mVGF6HauCLMI1C58fsy1Imipjc0ptaYnqRZ5C8qwALo5uRb7qVK3Z1TR&#10;Zhfy+SJspcXXWKRnsmCjxIyy/Pmm/EgZ9LncLics/NNk5y0LLPDIxi+S+uRxR0Ezqgo+CYXGys+P&#10;rsICPi94LqTyW0rY6jW8qDg1rdOREJtHiM2MIPAYM/h4phSilCo/jxnfNMCjAr1RZiA6hQp0DgE5&#10;i+dPM8+VYzK/cCbyi2cKVbvup7XkXZS84v0W36rELD4/M5wgJnTnUaFqvHQm7zHjhsZLy3g/vgaP&#10;LabyXsr7qkfBIsJbQw3z+B4cef5KfnYnfcHw86gkailBqpIsTUWV/dc00uC4YiSkViMh+T4SMx4i&#10;KQO4RYdwaG8kQoNv4NC+KJw6moiLZzMY6Th7OgHnzibg0sUkwjUNsYnZSL9XjHuFNcjKqcO9ewQW&#10;Lfo9KswcEjavkGDMriFAq5CeSUufUUeI1iKDqtUkkwS9X8c/CcH6MdlHkUawKdJ5jgnac0XGb0O2&#10;3UBUAOX1BqRUmUowEfA6nlVFwBP6eQ8E1PtIo8pOo0MyarQ+7tLiq6SKjAVP/xWk+vPvgPyfxqO5&#10;rfF5Vei4Nx1fBCQRpFrpU42Zk6hG4wnXePy0S+OdaXSDdIA8T71MVT6lhe/6UnH2ot3vHJpoVOt3&#10;gbcJT60gqgRTHH6Ust1GGAfE857xhGg8mgXGErK38d22GHy1LQ7f+MUa0H7J+GxzDP5MdaplRgTS&#10;P3nfNM2a/6hOUF7hZlxUMH3Lwypv0lbjpa/WW/uXXSx7/1L9nPunl18y2XrTPm/JJcJUc+3Pwn7B&#10;GTjMY8w9hQbzTuCJRafQeMEpPD73JBrPO27icarUx2cdx2MzjsJB69preRGBVbObJhGsVK1q8Gw/&#10;YQ/Byq2gOmoHHEYSpsM20uqvgV1/b7NWU4O+rkaharG7hlSXDQhVLS9iyqLazUGDttPx8tRQPDc5&#10;GE2GbsFTw7eYMdNGHRzRqOtSNKRVb9BuFp5Tyz6NrSrz32o6nhnqgyfVdf/zfnD4vDccPu0C28+6&#10;4bEWU9G43XzY/K2LtYpoM79raOZ3Hc223+RfSjh+DorEz7v5F7EnnqqU33xac+bQHbQ7W4ROmiZ6&#10;oQzdL9HiU01pKea+jD5mbfsKDLhebRJNamgygbY/lL9E++/ep8IqwITIAgy8UogxVGc9LuabGVAd&#10;zwlKhejMey+JLzZjqBvTCFIq0o0pNQgmPEPSq6CemPuztAyyYFFCO19OJapuTiXwoJqcS+g4U4F5&#10;JBXyeKUBzDIqLJf4Wrgn8DwtYUL4LFTSh3DUdhGhKvW6mOeviC6GC63wfMGIqm4pLf+K21ogT8qV&#10;zxEuTrEFpnRpdniVUYezqDxnEYIzCC+pTafoQm6LzfjmdNlzQnQaITqVIaCq69WUawJrKSbyuYk3&#10;igwQnQj1NXyPavKsmUkC+lzeY+5NqluBlOepyH92eCHm3CgwCS5TJcDXXaLPSWUuNevI5xbzfou5&#10;r8TTcv6cnPk5VxCkK3n9kluqZFBCqgKO3N9BFZ2YXoOk1PsGoMlUiTEJ1Th9KhVhuyNw7HA8gXkX&#10;4TcLcSu8CNev5uHShUycP5eOi+fTceFCGi5dTUV45B1k51ChqmY0D7hLoGYTSnllQH4pCM0qwpPg&#10;ou1XyMpnKZlEyGYUWyrytyBNozpNK7IilRBVpBGSikcg/W3870CaqZZ5mr10n9b9ARVoZS1Sqaoz&#10;qEgzc63IIvj/vwTpA772kvNZZi16rV3/054M/Kya0P1q+pxqeo8qC/9NwG3TsPkTKsxPt0m5JuGn&#10;nUkUN6oxTcT3hOb3fO4HxvdUsoKmoPoN4frd9nha+gR8u03JJz6/U71GpVB5jGr3e38+50cI+yfg&#10;081xeG9tDEEaWW/vw+v3CU0q1DdUGlUP0jcYpguU+3W84EYVqhIoKlLF8ysumrXrn3fmlhb/pWVU&#10;qis1fkrgrrxh4gXnq3hm2UU8tfgcmmjhuznH0WAGoakpobT4pgTKrGG/i/Z+B2xN0skPdrL66kU6&#10;0s+KEX6wNUsxb4DtQF+z6J36kdqofV53JZ20vMgSa1ZTp4WwMyG7T5C2nUUYLsefXS7htVkheH3y&#10;LrzKeLzDIjwlVfvDKNjR0j/Vj/a93VzY/TSWSnQKnhvihReHr4fNdyNp57vDnmpUSrTBdyPQpPMS&#10;OHw9FDZ/aoEfhlH5Ntt6FT9suYYftt0wIP1pZwR+DI42IP0lNAm/7EulIs1Gm3Ml6ECIdj5fji4X&#10;NVXUih4mAUWg1k8d1Yqi/S9ZGWTVjq6MycPwazkYdr0Qwy/nEyb3CJgCqsYSTLiVS+VYhFFUppvv&#10;CJBl8CNANftpnToxZVYiKL0Sm6iadmSqJrPANBFZk0oYRuZhS0YxtNLljJsaq6SdjdcYIhUYrarG&#10;LhcSdBpLdE8sxDKpSdliwmUBISiVJ8s835Qr6VoVt5dgGa9TA+hFBO4c2Xda7bk3auF0Wy38eC1B&#10;Ooe2fTpVoGIG4aWtxlDnUnULnJOvF2MSn5ONn8wvlMkE6BzCeAp/BhOoKifQumtf2XYVz6ut3tbk&#10;cmhhOq8EzcQi7Pj686lS9T6VCBPgBVCN+aoCYLGx6uXmPcnKa/xTM6Bk4VWkrwkDbnGai18KsyYW&#10;Fbuanmg2VUB0HuIJ0eRMICFd8RBRCZU4dzkLR47G4/SZNFwnuKMJ3Zi4SkRTuUfy/jdvFeEGn795&#10;q5AAJWAZyWmV0AKg+YRYPkGUXViNHEItv4qWn/Y6LbcSqfeqkZ5bPyYplUq1Kdj9FqIZfGwg+tt4&#10;BNAyQlbxbxBNk0U33ZwIRIYy9layiSHAlvM1jBq1xke1vUOwphfyXCrm9DzuM7R/5xFIae0r6x6a&#10;NZ/+Exz/TwJqfGLsPRB9rwKd9qfhx92ppuP9d0HJpvfop1Smn25PxMcE3T8Izw+5/ZAw/MA/EX/f&#10;wv0tifjMPxla6/6HHYQnofgtQfo1oSlIfk84a/v19jhrSyv/rX8c1SjVKUPPfUNV+p0fj2+NpyqN&#10;w5dUqp9visZfqEo1HirrrpKn17Scstv1+g5QN6D16WXvFb+ntTfncl+L3b3tcR3veMr6U9HyWhXx&#10;v7aK8FxxBb9jPE1wPrbgJOypPNUdX2vX201T96eDsJlMeE4J/bVxie34PbAhSG0IUmXvNV4qkNqN&#10;sTL5piyKtlyL32msVKuI2pikk5sBqU03rclEkGp5kY4qyFc96VzTwNm+zTTY/jIOjQd54kXHM3hy&#10;XCBeG7UFzw70xrND1qBJ14Ww/3YYnh7ghSY9VsFO0Gw2yjQ2eX7MZjj8wus/70Nb3xW2/2iHhj+N&#10;wxPt5xGqBOsH7ahI21mL332/5QpBepXfWNfxQ4BgegvNjCq9TZAm4meq0pZHc9DqbAnani9DR4K0&#10;E0Gq6aIKdYXqzcd9aff70eIPuEqLf6UA/hllWENAjLmZb9rfzbieg9VUXZq9tC6DNjyFxwnErYxd&#10;meVm1U/tb0+uMAX4awjSPXxeK1luoMXfmkxlxl/o5VSaagg9jYBzJUTVAEVLmDhTUap7vBN/8TX/&#10;fe4tAi+yktBTUokwoepbwP25hKkV5WaM04CK8HGn2nVLLKfVprWmXZ9FFTmbynAeVd9iniswSf0K&#10;VgsIODMGaqy6SpoqrfFLgnTytSKqzVICU/adypwWfoKy8zyu4Y3pvKeU6DxBMEarlqonqpo2V0Kr&#10;ea4mvJbw9aVKJ17nva4W8T0VYybvO4Ux6yY/O0Ettapz9D7nKaSW+Rpz+LyjPhePORJ8LjGCr8qy&#10;yk3taCh/Dom02kl3HuI2VWhc5gNE8nWvEo7nLt3FVf59RRHAccm1uJ1ch7ikWlr4GkTzfUZTscYl&#10;MpKrcTulGglpNbhLcOVXPjAd6ssIj6I6q62d+n/m8Pk0EjWTkLpTBFp5C6ACX3r9mKZC46P/r0Ga&#10;ZUBai2zNwef7yntImFJlZpKUyu5nFuPX6oAMXcOt6kj/vwKp6lIdqUq1rpKaMjclCNUq72MqyU8I&#10;w4/1mBb9U6rRz2nBPyfsPlXfUb8E02v0Kz7+lrD8iSq0JdWrxlJ/oX1vE5SAVsEJaBF8Gy133Ubz&#10;oDi05POtdvL5oHi02BnL/Ti0pt3/ZUc0hVIcfuZ9fuZrfE/ImqL7dRH4G63939ZG4l0fawzVrC6q&#10;sVKjSsPxuusNE2+5U7HyOY2RvqKEExXps1SjTzmdRyPH82iwWHERNrT2NnNPmw75No8aO888Btv6&#10;8icDUgFV2fsJWsc+BLamI359GdRvQGolovypRrcakNoNXmuBtE89SKVI1TNUilRJp/YEabt5sGk7&#10;B/ZUo8raP02APjfrEJ6cEIwn+3jiCSrRJgz7rwfBofVsPN3PHQ2ajebjgbBrPhmvjNqEx9rSumst&#10;+y/6wfaj7nDgfuOOBPS3g2H7YRs+1x42f2mDH0YsgM23G8/jB6rS72nvv99+g/YhHN/vjESz4Bj8&#10;tJuqdG8KWh+7h1ani9D6XBnanS9Bpwul6HC+mNsSdKXN70GY9iJI1T1fTZ+n8hc4+G41LXARoZpL&#10;tUSrTkXpTngOvSyY3EOPs7kYdCmfiikX2zJKcZoW8JA63meXIjBJLe4skGoJEI8EXp9McBCMi6lk&#10;V98uIMCo3KiSNqZptlQRbX6FGZOdH1mE2VRucwhEgVLQnEPL7hpfYKZRzhJEqQTnEWam7IkKVImq&#10;ubzGOZb2nECaxvOnEbqzCWuNoarOVAkaLZ+s4YQlvE7qdppgR3BNvFFOaJbzdQupQIsw3ijOYirV&#10;cszkvfSaswnkRVTfU3nPCVSnsvaCq+pCNbSgZs4a5xXgZ2hogMp1HCE89prGl0v5RUSVy/3p4VTy&#10;BOpU7s8OL6cCtgA6W2AX/KmIF/Fzz+GxBbyPfkbzdZyv6RdXiMQ7tPMEaGzGQ0RnPEB0Si1uUqle&#10;588mMr4KcWkPqFbBeGjGTeP1OO2+FTw/IfMhEvh8IrfJdBz3aKHza6lGaZ+1HtK9Ktr8+9WWjabC&#10;M2VMBJYK+AU62W8rK6/xUCsegfPRvtnynBTadIE0g68hcGbUg9PAkyC2ElCPov6eRTzGUPIpo7wG&#10;OQI7IZpPnmUT7tb1PMb7WvWpulb3qoPm7hfXEaQPZO0J0v8HMFU8+hN5r9z0F20WnIbmjF+C6fZ2&#10;WX1GrUhFW1r9drtTzNz6tty2pYLV0s1t9vBxSBo68Ho1MukVlok+BzIx4JCWaGYczMDgA2kYejAV&#10;Qw5x/1A6Bh1Mw6BDaTwnHf15vN/BdF6XgZ77Ms1001aqRaUq/ppq9f01EaYHqWpIf0cb/zJB+YI6&#10;Pq28bC2frGVGuK8GJS9qSWbny3jW+Qq0xMiTyy+ZNZseX6KZTRfRaPEl00rP1ixyJ5BSkdaD1Ga6&#10;lXSymVzfSk8lUAzT4Nk0LAkgPGnjRxOa2lej50db2fuhm82a9jYEn+be2/RUcf4ywpSWvstS2Mja&#10;d1xIRTrPwNSuzSw06jAPL87ch2eoep+aug9P9FqNZ0dtRMO20wnOkXicytah1VTYfzUAdt8MwZNd&#10;l6KRmpx81gf2X/Zm9DVlT890X0aIDjfz7e0+6wKbjzvT2rfCj4No7b9efxbfb7mM77ZeoyUgTHfc&#10;xPdUpN8HRaNZCFUp7UirY3fR+lQh7X0pQVqMDuesPqEdz5eiM6HajSA146aXK9CLx1ZT2a1OKsP4&#10;q3epOouwmipzwKVCo7A6ny6gpS9ER4J5In+5NxGU61LKEaQCfF53hFbwYE45NhOcIVROawgvdypN&#10;7/hCwqnMFNyvoKqaSOusBfCWxxXBK6kQW1KlRqlONWYpVSmAESgKJYAc+XjF7XwCpoigqTBz7xdS&#10;uarMaDpjyi0CMqaAdroEUwjAKeFSrwQtvwRWE7Zq8rEhqZLvtRJqYKJxWEFtHKE2njZ9IlXnQn4u&#10;wVJJqBmE/gyeY8BJZTruajGhV4CRPG/Y1VKMvMxrr0jNllE9K/tuJYb02uM0BMCf1RieN/paoQG2&#10;FOhE3cO8Jn8W1/ilwHtLsWpsdrY+A+E8i9dpzFTJqHn8+WoywRxCeCUt+a3MMqTcBW7T0sdm0G6m&#10;E6SpdYhKqkGMFCgf3yYg43lcIVgmEJ7x6YIo4859JNwlTLPuIzHrAZJzCdIKgZS2ubqW+9W4V1lN&#10;aHGfAEsvstRfOu18GkmWRmX6T5j+r0GqSFEQpJoIoKmqqQSgEk9pekxoZkjJ/jcgNTOZqlQ7aoE0&#10;j3DMIiF/BakgTzArMktreG0NsupBWsVzjSL9fwpSa98tvAAd9qeiB4HXTWuj7VeRfTo6hWoufWr9&#10;Ng0dCVSFZjp12JtIgDJUN0qgKjrsTUK3vcnozXsNJDgHHb6DgQLnwRQMOpCKfgesMqmu6ir1/6Pt&#10;LeDjupJtb0mGOObESew4ZiYZZJlkkpmZmZmZY2ZmkJmZQczMzMzMliwZ1rdqt5R45s7Mu/O+3/O9&#10;Naf79OnTkNb/rLV37SpCWWb6B9yn7b/lD4Ob/mh31QfNL0oBZ0/VQVRqkv5K2171mCsqM6pKk7uj&#10;rirhvhahKiCVcVHpbS9w/ZkQlbqk1alIKx10wo8HnFXDu3L7HAhSB5QjSMtIQr7M2jO0pWfTZirT&#10;TaJKZfZe025Ee7WEWPznmhYjUpOUVl6L9ltbKuTLfVmHL0pV2fsb0JlDe6/qkR6HNu24lqy9F5BS&#10;laqZewGpSoGS9Kd1qDjtGGrutkQ1nqPGkluoOv0Cqs68AJ2ei1FhzB78OGk/1eYctSy00vg9jH0q&#10;V1SWhGrT0ovdr8z95fsspqWfjHKdp0K722yU0Z+orH2/NSehZXDFBj2vO6In7X0vqlJDUaUPvAlU&#10;Pxg+DURfXuUGmMZjsGU6htLeD7WlMrXNVmOmI2j1Zdx0DKGqAWoeAZGNC7ToW9wSsVdmw6m25rtK&#10;cehMLCMEJthmqpVLI6zScCo0V/UHuhYhFe4LVKL8IwL1WXwuXhGor+JlXE/yPmVNexbhkkd1mIMD&#10;VIWreK4jUo6PllxW8tyKJgQJI2n5vJlqbAsV2mYCUyz4Rq+PWE+VeCwwA8eDZKllEVWqTAYJmPKw&#10;lrfXEFYb+SPfxXPJbPla2nWBrEzWyNp7aU4ncT1SU/dTpT8RVCqJ3q8AGxlitaUf/yqqxSUu2Vjs&#10;ksnIxiLnPCxwkhYqkoifi4XOuWrfIqccfl9UnS6EINWnTFotcclR/alWEH6L5RiCcjVvr3fnZ+Zz&#10;V1N1LpVVUTxeILycx0ualKyAkrFZUbmSRiXHb+f5JCd2CwH7PDAb8ckEIdWosvS09gFUlgFUmoFR&#10;XxAcTatPmx8cT1ASthJhCdJehPe5T0E06TPCU74gQqrl81xRaVSeVHmZhFXG588MbgmfDEIjifY+&#10;KvMToxhRGbytQEoQMgSmEqXQLI0oAWdJCES/B2k0rXoUoSyPCXBjGd+DVIAdK8dnCLw1IE38pJlg&#10;kkj5TND+pWpFkcoQgAwvyGSVZngg6eMX8FRKkRZ9+c8gVWj8F/v/XQhI5Z9HUh4mU01KGpMkz497&#10;E6eKNAs8RxGkEgLUkS+oSukGR7+KxhjCUIo7C1RHvxDIxlCdRmEw9w18GkabH6GWig6gzR/8hNaf&#10;t/vdD0IfWvjed/zRgza+6y2ZsSdAaePbXdOsu5cCJnXO+aHuGT9adQ81wSRtR6oddUfFQ26oetRN&#10;lcr7VQFUM8H0G+EqivRnKlLJH62u1GgJSKUVs7Qb2W2P8jvtoFPS+E57mzV0CFNRpDqbqUgln1Ry&#10;SRVIaevF2q9+UdKr6YGmwLOMiy7hbWnJrAqaiFKlxS8BqeSTqsLOkwixSUegJZNN4w9CJpykHqmW&#10;gHTkBpX6VGPFHdTaZ4+flt0hQM+h+qqn+GHyYZQduAmVZ55SFZ90DGaiHKFbdQbPabgEZbpKf6YJ&#10;VKmzUYVwLtd/JbQ6jELZDgSr3kTodByLsl0I0n7rMGD7TYL0sjV6XHVAjxsuvFq58Yt3Q6+7njB8&#10;4AvDJ0Hox6tdX9M4DDRNxWCrLAwkUAfbZGGIbS5hmo+RatxU7D5hSrhuk3Sb4ExcDqedJTAn2yRg&#10;ulMypttlYbZrOibYZ2GBWzrm0OI/iPuIS2HS6iMfd2PycJ63H9DOG1H93aXCNE8nyGh9/+R59gRL&#10;JoAoUFkeKbPfBDYBfIRqdZ07IRchCeqa/ZLYvpEQ3aDsroCUcA3IhrQeOR6cpmyxKNoNtOTy3HWE&#10;zyqGKMudPhmEcA5W8rEtfN4+qkspsqwKhQTn43Z4LlWyBvB7/AlQqr81PMcSKkS5iKz14AVDwTIP&#10;8wnI+VSd8134mRU0eV6+xgLHdCzgsfOcMzGPSn2eYxbmO2ZiOYG3kMcs5P3lBOFCaa9CUC4nOFcQ&#10;uKv5OgLYRTzfSkJZVkQt5fEbuW+7ZyYdQCY/ax5tvChWjVLd4c3P7Z0Fr2hCLYFKU42NfiFIJQhU&#10;wjSYNj6UCjWEwAym4gxJoiplhCZSeTJkKxGe8hkRaQRpGoGaSiARWllfviGboMgidDK/fkEm1V8G&#10;QyAWTThFE3BSOSqK8d+AVAVVpmZ8lPDMZxB+SpGqMdV/VKSaVU1/gzSBxydL7mjJRFNSkYyZakAq&#10;7ytGPUcyBwhk2fJ8UgWKu/+fgFT+TxL0c4uKsdE2GaNe06K/pWL8S5HGEqKEJOE6iiG9mgYRlKoi&#10;1GPNTH2vh5I2FYJOt6WnfTDa3gxA2+v+0LsZgtbX/NH6qh/aS8GR22HofidYgdSQQJWx1W63AtHx&#10;uh/aSYESHieN7+opcHppZuRPEpCn3FHnNNUnlWn1Y1K0mTAlLH8mWAWmAlBRo78QoqJIpXuoKNKK&#10;BxxV2pOAVFSpgFRCUqCk+pPqIrrVXDNGKiEg3fD2H0GqWo48VgVMpIOo9GzSIUjLrOBtWnuZzddZ&#10;fBtlJId09hXoiKKUWqSTBaYC0v3QHqcZJ9WRIiaSmD9cquJvR+1Nb1BzlxV+Wv0AlWZdws+E8w/D&#10;t6DKjLP4gceW7TYX2v1Xoco0QnXAOpTtPlOBVKvbTFQcRyU6YC3BOYmWXqNQtTuMoe2fhIrDt1K5&#10;LkbfuTsI0kvW6G5kjx7Xxd6LKhWL74Fekg71NAT93xOktA39jZMZaRhsnkGgZmCQjahTWn2q1DH2&#10;2QRqDqbxj/pQYKZSiAeDszFN1gc7p2G0XTKBkYHx9imYSGAsdMnAgcA8PIqVCaJ83CJEb0URpKFF&#10;at8lKtMbkUW099k4E5qFU4HpapZf1u3L+Xf5ZVN9atbZa6CnmbE/FZYOadUs9niNytfUJMLvCiDU&#10;adFF0e72z8BW2vulBKWsMlLjm1SgKwml5YTTRu7bzve/hLBd716And6EJoF5PvQTLkd+gnT9vBiW&#10;q1KNVvH9LOBnWUBYSswnLKVItdjy+VSg86hG5xKYEvMc+Ti/p6W8iMzndzGXj8+WxxyyMZtqfjYf&#10;F/W5mNCcw8cW8b0IYAWsAsvFjnw/fE+rROU6Z6iJrDWE8nICcxMvFlJhah1fVyy+KGMZK93B29u8&#10;M3CbajSK4AwRaNKqq1DqU6BKaApgGcFUnyGiQsW+U32GJRdrIqWYCrQYkQRpZCphKveTaIdpoTO/&#10;atp1CEgzvlKVfi1WqlRssgaEgBQ+URNHtM9RhFw0/fO/AmckgSYha/olRI2Wjo+WTi6VRgwVaulk&#10;lYxzCkij+JxImZGnykyQVsxUyQJRGSeVXFKZxRcQRxLmUZm8ncH3xYiViTAqXAFpFq19Hj9P4X+A&#10;6P9tQKVDfYURXctwgefbWLW2fojM5D+JQa/HBOCDEHS5S1DSfkvDOimJJxXw21yXGfxgtJZ18jeD&#10;VEsS3RtBqiOo3q0gtOdx0ma5He+3vx6EDoRlV55DkvEN7oYQpCGaqlBGPmhxWRLwpd6oN345LR1C&#10;/47fVJESAlNaMB8nUKWdiLQWoaWXBPyaKv1JWjE7o6qqjO+qUaQCUlr6H/fyNrdSGb+MtGP+k7FD&#10;lojK7D2tvVj9jdJJVMrpEaZrZJUTgSpjpMueUnVSlS4RcIoqFUUqK59EqQpcCVNpRTJPYCr2/pyq&#10;CKXW3k/RFDHRljqkAlTJIR25FRWmHETdHe/x28a3ytpXm30ZVSafQOVJJ1Bp2llo9VkCrV4LUGnK&#10;cfwgs/2EZxmD6YQobf6Y7Sg/fBO0Ok2hjacSleZ3eoRol6moOGwTyvVbAa0WIwjS7Tz+ojUMrtii&#10;xzUndL/uhB63XRVIe9z1oLUnSPkfu6+o0g/x6Ps+kTY/BYOs0jGA6nSQdS6G2+ZhJJXoUKrUtVRn&#10;16hEt7inYrYdr7jmSVRjGRhqnkDQpGKoVSqmOaRDUoUuRnzEvehctUTxdrQ0oStRpDG5aib7Yrik&#10;INFue2apYiS7aaWXEFbHaPElR1Ts+4GQdKwjKAWQhwKzqB5TsTeAVpiAE2W6zTcfOwhQmeFf6ZpP&#10;pVhAhZqHHYGpahJHVhct53OXq0kdwsq9kFa8QOW2riHw1hFQAmHJKVU9lQjzHT6SW5qhxiMXuORj&#10;PiEnynMe39tc3l5AhSkpTvN4wZjllKXGhmdTfc9yysYsqvGFrhl8TiZmEqozHbIwnQCdTpDOYMyh&#10;Ul3Ex+fwuct4PgHoSrHzVOKixrf5aAC5weMj4ZnPz5WDtbxwbJXPRAUuifnbvD5iO5X4Dn4/srpL&#10;0r8+hOcjOoH2vRSipfHPIFW3xdp/RRhBGiHQVFFMeBKiokgJ1IikUpAWqSrzGpB+09h6qtK0YoIt&#10;hwqY0Ir5DoSlajCStFIw+78EqToXoRhHtaoJvo4CpIyrivL8ohRxKUiVGpVloUrVyusWl4CU52TE&#10;Ui3LGOt/A1LVEvpf7P93wf8pASnwNCQLXakwDaTL5wNJbyLkCLrWVI2tCMgW14PR/Gogmkul+xsh&#10;BKnUGQ0hLENUH/s2hGZbQlVCKuN3vE2QEqJtqUoldAlbKaOnS7Xa9rovlaoPWhGsrWjnVeuRK/5q&#10;dr7OSW/8Rnj+etJTU7xZxj+pSn8+7qxu1zzhRsXqRrgSnCeoQo85E7CiTEWRyoomJ1p7Z1Q55EhV&#10;SnjuI0Ql9sqae3uUE0Uqs/cCU5l02kSQir2nItVZ/w46696hDIFadsM7lNv4BuU2MNZLfqnsf4vy&#10;m41RYatU1DdHOXme6olP+K56QZX6hGCl7V98F1oLb0J7zjXafVGqF6Ez/SzKTD8DrfGH8Mfa++hy&#10;1gUNt71C/a3v0GDNY1SefQp1tjxH+RG7CNKlqDzlCKrK8b2WUI3OJRRno+KYPZoqT91kKaikP9HO&#10;dxqlJp4qDd+I8n0W0eqPhlbL4ei7cCeV6QVLdLtsi25GDjC45giDmwJTdxjcc0ef5yHoRwvS720U&#10;+ryVbRz6vU9Af/NU9LfMwACCdIhNHpUp7b1NJlUh1WXcZ8yzicdUu3iMMo4jZFIxWLZuqej9Long&#10;ysA5QlKax92KlHJ2n3CXIJWyb+ep9qRc3omQTzhIVSjjmAsImqOhVKa07mtc01T90m0EnVRQ2h+S&#10;oeytWOv9wbSzrnm026kESTq2+hYqey8z6MvcPqrCKkup4hYTTFv9sqje0gnNfCwlYCWk+PQC149Y&#10;4iQqjlAOyCOkRK1StXoKvDSVm9Z4FGA9Fe1qAn4uFeg8wnIO3+McWu/ZhOVsKnOB9AKqxulUm9Op&#10;KmVJ7DQCVYA5m7fnU1VOt5X7PEZAy2NkDHWpLBmlHZfXXMP3s5r3ZSxU2rTIWOs6D5nUysIiRxkb&#10;LRmHJXzX0OqvcuNjfE35PlbyorCaQN7E97ieW9uoAsQlEZb/BFJJfZKxUgGoZlxUtt8IUcJMdQ0l&#10;ML8LgakANCzxk4o4aT5HCywQJf9o6wnTb1InlMdmFBCGBB/VoqjH2I8aRSiz5cruE6T/DNNSgP47&#10;kP4F1HyqTkIv/qOmqIoaQ+Wxokjl3JKknyRFn0tsfUKhVPsvRmLBt5JCJprJKjUcIMdTHcfzPDJG&#10;mlX87f8I0i88p8R/BVOeU9rlyT+r2Hx0uh8OvfuR0L8XAT3JGSVAWxGQLQnG5oRmM6NgtLwmbUNE&#10;kco2lLANpSoNgu41qlLulyLOugyx8+3Vfn+lSAWmrY2kJmkQ7/ujBVVoY6rQ+mclF1RyRL1R56wf&#10;IeqtJph+O+lFcEqJPFp42vyfCFLpEipl86RgiVTFbygVok4SrqJMCVEB6U8yc3+QFp9R6YAGoj/s&#10;kVl7KlPa/B93W+NHWupKkoy/WxLyGbz9015bhg2qU7FWo/WvTMVaYaspKmw2QQXCsjzBWnbdGxXl&#10;10tISxJJ3mdIL3wq1DJUq2WpWssRpGVkNdI86TbKmGOkmuRpEaZak06i/QETDL7pi0ZbnkB3vwl+&#10;X34HddfeI2AJ4IEbUXHiYTTe8BTlR+5Uy0i1+6xE9clHUXOu9HFaBp0eolBnqkZ3Oj3no8rY3YTo&#10;Ug1E24+EVvNh6CNl9LpcMEfXi1boesUOBlcJ0xtUprfc0OOeNwyfhcLwNSH6OgJ9XkWg79sY9H0X&#10;j34mtPm0+P0sM2nz86hOc6jGMlUVph2eiZhkGolpNkkY9iEa0wnUQe+jCZxEniMKu6kYzwQX4TIV&#10;qBFBejzkIx7Q1kuv9UtUTndieA5a0j89M6lwpcAJ7Tit0Enae6lleiRA7CxVH4Eos+zLCA5RbLsC&#10;edtZVFi66ki6iuBbRKAtIyQXU3nKbLnY5nmE03pXSXOiMqSSFEu+iMpvGYG11qsQ6wjfNYTZn4Sl&#10;WGhRlGLNF0rDP8JtIeElY5sreEGY45iBmQTjTMJ0JmE4k+CcQXUuqnQRX2MqVedUu0yVyTCJ6nOK&#10;fSZm2Kcoe7+Y51jIz7CI730Rt/I+5hHMS6lelxK0c2j/Z9ilUtnK62Rhml0GlvCcS/jYDDvClM+Z&#10;p4YMMhQ4lzFWShEYNdsvE1OZKh1qA7fuMYSegDROY+1lK6FAWmLx/1uQhsQXICbzk5pgEogqRUpw&#10;pYmNzvuE8NQChKbzOZR4Ms4Zq1YZCeT+GaR/w/R/gFQg9x9AGvcdSAW6okjVRNQ/gTSu4BOPKUKi&#10;FIIuBBJkHb4o2b+GBiTvVKNIM/8XIP1MpSvxfwtS75QClZTfmaq0m5S2uxeMjveCoH9X8kapMKlO&#10;O96WsVDafN7vxP2dafcN7tGi3w3lPtkfoirid6KKlWO6SEFmKlF9QrSj1B3ltgMh24mAlcml5pcI&#10;k3NSmEQa2skKJU3fpSoEYpVjhKKUxRPrTrD+QojWOCrLQb2oWj3RgABtftYNzc65o7Ek7ou9l7FS&#10;HvPbEcKX9l8a48nYqUxG1Twq6/EJaIGxjK0eIXwPuaDqXgdUJmQr7rSmwpSeTcZUoe9p719TZUoK&#10;FCEpHUWV0qS9XyT5o7c1aU8LbkFLEvLnCigv0NZLR1EqTxnXVN1Eae+pKsvMOIuy3K8z5Qwq8DjD&#10;Cw4YYOSCpjteo+66R/iNIG26g3AevQtlhm9H/fVPUG0m1ejANdDqv5pgPYpay2+j7KCN0DEkSPus&#10;gg6tf9kBK5RqLT90O7S7Eq5dJqv0KK2Wo9FHloh2Om9KkFqiK1VpVyN7dLvuiG4y8XTfD72fhqLH&#10;izD0fBGK3hIC1XdUpR+SMIAgHWCWhv4WuehvlYE//fIJvzTMsYrCWNMoTDSLxAzrGOzyy8Ru/2wc&#10;pPUWlSnVnCS1SdToRanaHlSI27T50s74GuF6KaoQCwmmbT5UdrTkswi5vf7pqorSkSCCNChdreNf&#10;6SaTPYQcoSHpQPsJVcnbXEdru9M3g2oyjY+VTPoIqAQ8CoI5PD8B40377JxOgGWrXvySO7qGym8e&#10;zzeDcFzjJuOkBJgAksfPduR+Ks5pEg6ZhDMVKUE21SEHk3nMVEfettekgk2xT+NrpmO6PUFryyBE&#10;58kMPMG9RGbpCbvFfO1pBOJU2yxMpjqdYJfOyCB4BfYCZr6OPZ9HpTqTcJ1MCC/g9yJwn8FjF/J9&#10;yoTdHMc0pYCX8P1J5axV7vK5eBHiRUNWVm0jtAPiChGX8rd9L40gBdMvys6HJcm46N8z82p2Xmx8&#10;6dgoI4qPRyRwHyM8/hNiCVLJIRWIijLVVJ6XFKQigpTATaOFJiAlJ1QAKoCT0KjH/wnOiEwCnDAU&#10;+ErJPkl5+meISoi6lZDqThIyJhpbkh4lE1GiOJP4vpK/flZpWGqmPocgJcyTC6DpcV+gUcjJAlAq&#10;Z6lLKvtTP31BLj9L4X9QnKJGi4qK/mt7r6mgzwtVViFmG8di9MtYjH0ZpyaXRr5mcDvieTSGSn7p&#10;83AMeRGuJp2GMIZKTumzSAx7Fq1i6FPZF6FCquaPeBahYjgBrfrgPwllhGHIozAMeBCGvrJ8lMDt&#10;Vjp7f5X2Xyz+RakC5a0A2fy8D1pc8kHLK75oQ0XbzigAeoyOV/ygx336Rt7oII9f8EY9WXt/XFNe&#10;7/cTboSlQNSJUKXd3+dA5WmvlGi5XTaacnoyNrrFQo2T6kjbkQ0mjPdq9l7SoCSfVHv1M1WoRDW/&#10;o9JUtl1m6lUlqBvQkiWi0tNeLQ89BZ2pkv50mBZeWo5I6pO0Yt6v6pRqjT6A6vMvo+NJG7Q8YI42&#10;By3x27KbaHXQHA23PIXWoC2otcQItZcT0EM2Q2fgSpQftRv11txHBemD33sJIboCOlJGr/8aVOHr&#10;lhvJ8xvMVqlSZXrMR1kqVa2242C4lK+tf8YYnS9YoMslG3S+bIMu1xzQ9YYzej7wQ8/HwejxJBg9&#10;nwajF21+r1eR6P0mBoaiSgnRgabp6GWehRFWSZC2F4tsYzDBhAA1i8JeKcRBtbneKZkKMAEL7WMU&#10;CF/E5eFh1EcYJxepmfqLMsNPsErLjusE6u6AfEIjC5sIyXlUgJLAfySEUKNyW0xrfyqyRJnRzu/w&#10;ozUmcNbSwh4Jk2LJOYRekaqqtM0vmeD5iFkuBYQxlS33yVbGK6c5iuVPwzaq15XS/ZTnWuiURljK&#10;+XIJUlGVMnOu6RslsJwmQahJwZXJBKCMeS7g+5Db42nnJ9hmYyJjEhXpdNs0KuV0nlfGT/MJdKpI&#10;qlRRqBOtczDJOoOfMQMjbbIwxjYXY/m8cbbpGE/ojidYF/C9yhjqeBsZV+V7IKgn8XXm8LVl7FWK&#10;Ys/n64sansPzisWfw+Mk/1SGBRbxsVUy00+Vvdc1FRGy1l1m4v+PIP3MEPX570EamcjbjNDYQkSl&#10;a9Kf0os/q1zSNMIrhaovOpPPSeM50kRtanJDlZUuAamoSIFphILp9yHjo7IVkPK5JeOhfwG0NASk&#10;hKCAsDTkvKU5onF8PFneD6hIJe2JEI3OoL0npBOpWJPzviGJUE3KpUKlao6Ky0UCt6kEqSwq+H8F&#10;Uv6PUqQxOZ+w0Fxm6qNUv/oxryMx6nU4YSodRcMUCIcQpsOfxWLkUw1cRz6LwsgnhCnhOOKpJkY+&#10;04S0Zx5F9zj6OYPPHyM5p09CMOppCJ8jEYZhTyIw+GEoBpSsu+9CpdrxehDaXglU6+xlFVNtWv+a&#10;VJ+1aOeln72o0fqnpHCJFDaRhneMi55ocd4TzQjTBmc88PtxKe5McB6wR3Xae2k7UmGvE8rtdkD5&#10;3Y4oSzuvRQUqVfLLbNHAVDXDkwknGSstmb1XIF31DNoCUlp3ScDXEpj+E0hFjepIceep0r/piAac&#10;4ySHlJAbt4fb3Wqf1sg/UWvVbTTabYqf1z7HH5ueocb8c2i047lqN1Jpygk02vQYZWVJ6ZBNKDts&#10;M+qsuo9K0w4RoAtQrg/VqCjSwRtRfd5l1cupbLfZKNdzNrR7EqTd50G722QCdBoGbb1JRUqQ6p8z&#10;Q+eL1gqkna5QmRKkvR76o8fDIPR6xHgchB7PCNWX4eipYBoHQ+NkGBKkhh9SMcsuSRXKmGgSgbUu&#10;yZDq8gttYrDANg49nkZgjGkIwZCAo4TtedrzA74CzWxcj6VCTcjDTVp76YR5LpxqzZXQsP2IjYSc&#10;QHSNZ64aDhD7PI8q8BAV6Q5vgoqKb5NPhrLbf/rnqmZ50+1FweZhhjzPK0OlE81wyiNw8gjBHKUa&#10;ZxCUMma6hmptK0E8j4CcSvgJrKZSrSp77pDLfVkEkdhqgpOglI6mkxmTCLgJVI0T+Zz5VJUC0kmE&#10;3zSqzjkEoJp0YswnPBe4pGGiTQ7GUbFLA8GRNpkYzmNHlIB0DLejCNBx0saFx8hihVE8RmbrZ/K8&#10;I62z+ZkIa4YAdgYvMOr9OYrlFwVMtcvvZQE/70w+ttRFZvMlbUpzUVlOFX6GF5/4hCKqyG8ILBkX&#10;1UCUt8XmE64aS/8FYckagIanSp5oycTSXyClskym3S5RpSExBYhOLwL//+92yFKnlPY4kjs1IOWx&#10;GXwOAamS7wlTTSUnDfDkvrLkhKYmJBFf7svYKoFYQAh+Fwk8txQj0YSmMImMeyaJXZd9okYJ4jie&#10;S6CeRXBl8D3Fy8IAKmTJo43j50pI/YxEQj6BFw5p7xwUnI7ElGJk8jyqLTMvDIVf/zNIi4uL/3pc&#10;/v3zMf8c/B91nPyL4gvNN5PWy9Eqn1TySEe9isYIQnWYrCR8IZ1GY6g0YxVMZTWUrHAaQZgOoxId&#10;ppRpqTrlsQTsICnB9zCM23D0fRAKw3uy3j4I3Rld7gRCjypU96rM2PuiIaH5h6xgOumhkuorHXLG&#10;DwedVFQ46IyKtOo/clv5EO0/LfnPtPC1Tnih4TlPNCVsm53zQHNGywtUsdwn/Zx+PeSEGvsdUI3n&#10;qEigltttjwqMioyyqneTVUleKbdUpDqbRJGWLBctAanOqucMqsUVj6GlVjiVKFKZTFIgvUGQXlRr&#10;7NUsvaQ8jd+r6WMvuaNSqGSsVH3ar6LJHmM02muF32nVqy24il+X3UUVqtgfxx1G9aVGqMjn6gxY&#10;De3Bm/nYbdRYeF6tyy/bfyWV6HKUoWqVknoVZfkp4Vmu5zxoGS6EliwR7TYDZfoStMN3Y+DWq9Dq&#10;eOoD9M+aoNN5K3S+ZA19UaYEaY/73uh+z5sw9UP3RwHoTlVq8CwEPXgV7fUmHr3eJ6KXcRoMX0Zg&#10;lUsSFlhHYZF9nKr3uZjbrg99MYUw7fI4HLOoVLf7ZuNMWJ5qvbEvsFCp0H204FdD8/CCfwnXwz+q&#10;liEz7dMxRVWFSscKD5kEysVGH8KEcJNxwTXe6bTgaTxfCnb4Z2GRRwFteAbBSajRWk+nmhRoyhij&#10;tHYWZSfPnU47vtA1j+csJHDyMcOW0KNNXkj1Nomwm8jHJxFSUyWoEifZEIg8h8ywj6b1Hkt4jrfN&#10;Uz3+x1JxTrSi8uNjS9zFikvBFqpVR1Gn2QRgJkYSjNMJvDFUnSN47AirTAI0C8NkqS1vT6D6FBU6&#10;wjpNtbsey+NHEbYjGNMVMPk8S4GlvK6sCCPoCdSJNumYxfc6X4DK5y/gexDlvJgXoPVU1tu8crBe&#10;lop65auE/ZvuqYiL/aRWKQXGfvkLpOr2X8n3AlJNkn2EKNF/AmmUqFHujykBaXgJSGOpHNMEpJ9E&#10;yVGNUp3KUsvwFFp7Pj9MoExgRUqaUYky1dhvjXpU458yZsr7muDjAlsZBqCq/AeIMqQ/vfRfkpCG&#10;dck8NlXsuthzAlg6jcZSLcfztTPygWy+nwxa+cQMQplKO5GqWyIpRbYEaUwRwoKyEByQjmR+xlwe&#10;m134lc8rxidC8t+BVMZHiwjSIh5XTOj+b5Qp/6cEo4Bf8kfVl0lWMSmQvqStF3ASjIMJxX60470f&#10;RzDCKWTC+LdIW0573kN6Mkm5vLsh6CpjqLdC1Dp8qebU8UYwIwDSwK7tVb+SGXw/zew97ze/IqXy&#10;vFD/nKZj6G8SZ7xQ/bgHqh3zQJUjkoDvgaqE6M+yqkkmkgjZGip31EXZ+HpUp/UJ37onXPEHbXz9&#10;k65oRPXaiOdpwP21JVH/oD1VqSN+3GePH/bY4oe9dgqk2jsI0x12SplKUr7OJlOCVKrlvyNIJQVK&#10;FOkLglSKmMhy0YdqZZOoUq3SivlSsETGR6U1M0GqethLIr5UyJfuoaMFqJrloZWmn0SbY45ouNca&#10;vy29hhoEZa0NL/DDuP34dfk9VJSCJ72WEIzzUGH8EVSdfR5a/VfRxi9F2X5LCNHN+I2vXXniQZUe&#10;pdWHAJVE/d4LodN9LsoNWoeqU3iOnivRe/EeaHU48Q4dqUo7nrNAJ6rSTgqkLvyP5YFud9xhcN+H&#10;IA2EwZMgGBCmPV5EoBf/4/eive/+hlfMDxFY45iITa5J2Cg96V94YYxJGPo8D8Ikiyh0ue+LtYSc&#10;LMk8GZqLo0GSGF+Ay7Tie6kkzwTl4VJwLi5G5+J4aAYBxiDkdgXJ5IvMhGdiLZXnGNrfRVR6K6g0&#10;p9im4kREJnb4EDAE1VLa6NUe8rwsKkSpd5qH8QTNIk8qVuc0KkyCxkPTFnoGVdwEvsZYuzxlwxe5&#10;pfA1aa0JSll9NZ4QG8/9Y/j4OMJujls6VWIqhhN44/laMm45i4pvpirOIhCV5a4ZGGKVhuEWGRhu&#10;laViqHkGJorqtEnDEEs+LgsZLBi8PZjHjWSMIQgH8byDrdIxjI8Pk+fxXOMJa1Gfo8x5USHEJ9lR&#10;wfL9SZbAXH6Wpe656rMsJsAlMX+lW7aaSFtNmK914+O8AKzh7SX87m45RCNaao7KstBogagUKvmC&#10;gNgiBIsKJVjCCdNwwjSK96PFvhOoKv2pBKJS+k5VsmfIY6FUuMEJHyH9kkSFSkM5CenqGUO4hidq&#10;xlFDE2RyihAmmKOoTr+fXJJxUzWbL/ZdKVSCVe6XWPe4Apn9h+oLlaTAqRnPlCZ1ydmEZzrBnaaJ&#10;JFGZ0u+eF4y4mE9IjC9GVgaQmwtk5vD5UnmK7yWBny2RF4Mk2UqP/PBCBPG3FUJnkszPlMNjc/ka&#10;uXlFBKWMZ2r+/QXDrxogFn8uxsdPn1Dw6TM+f9EoVIGrbL+H5z/G3+rVLiYHfQlIgWP3+8HoSvUo&#10;k0n6UgHqlqQ3SfqStAgJZHx3+zoheZOAvBkIXZUzGqBm5QWUbUtm79tx25bHq3QoPi4pUO2M/NGS&#10;IG152QdNL0rdUZm990Cds1745YSkO7mp+EktC/XAr4TmL0dEibqiJh+XMdA/1Ow9QXzaU4G0DkPa&#10;jdRi1DzmpDqM/k74/nLYCVWpTH/cbYcKAlICtayscvqTMN1uC62t1tASRSrjpQSq1oZ3qqvoX5Wg&#10;/gVItRfKZBMV6XwqPwHp9DPQmXyYEN1TUqyEW1pvKZmnM24ntHi71orbaHPEkYrUBj8vuY3flt1D&#10;9TmX8OPkI7T896AzcD3K9p6PciO3qeWi2v2pQHvNISRnqfHR6jPPoJrkpUo1qL5LoE2QahO6Zbrz&#10;OSN2o+KMcyjXfy20dCdqxkjbH3+LDlSlemcsoH/eEh0vWqHLTRd0ueWKrgRpt3sE6X1/BdPuhGmP&#10;ZzL5RJi+jSFcAzHXOhbrCNJ9BOIU0wgMfOaP4e/CMfRlIIa/D4fhIx8c5FVfmtBJn6B9/gRpQB4u&#10;8LYUT5aCyceCqWJpi/cGZmElf9iydHJLQLayvrOpuFZ6ENCE6yLCYpVnOq27ZkJpu58oOELSMw1L&#10;3dKoFGmjRTmWrLaa5pCGjVStiwWgVKoTCaXRtMwjCKoRhOVIq2yeP0VZ5xFUpdKAbxSPEXst+bEC&#10;RFGVMx1SqWqpEgnPGc75BHYuj0/DUAtCmJAbQhj24/sYaJGlWbBgwdvmokAF2ukYaJaO/hZpGEAw&#10;DiRMB/KYQWZZBDD3WaahL9XoELMMDOVxwyxT+D7TMJ+QnsULicRMZ6mulYfZBPg0nm8OYSoZA+MI&#10;eJkAk/zU6TzXQskWcM7GAh63jJBdSJA/cYhBROQntb4+oASkgbGfCdPPGjvPCCdMI6lIpYunRATh&#10;FyYw/DcgFciGJBaqIh/pn/8GqUAvmjsiCS2JsARCN563CS5RtBHpxVSnBKnkcGbJDDuVKUMVIGFI&#10;H6VEbqXYSVLuF6QSmGlUsimEcAqVbSqpncr3k8b3kEYgpjNS+X6TBJ4xhYiP/IhYup6EyAJk8rHs&#10;jG9IJ3CTqUAFon+DlEGQRoXkI8ArTQPS+CJk87Vyc74gj1AvKtLMsMu/Uhh+D9KCT0UoJGxll/z7&#10;+h/GVDXxN0hfh2WhI8HZ6X6Y2uqp8nmh0L0ThhY3Q9BcUqGoMFVcD0JrbltfD+E2CLoKtLJPkzva&#10;XnJFCdL21wNVSxEBqQawmmhDRSqPt74qE0g+kJYjTQhTSWdqcF6jTsXiS6FmFSekCR7VJQEqENWU&#10;0nNDvdNuaEAL34BAFYjWPemGOlSkvwtATzirSlC/HXFSFv+n/Y6ovIuKdKc1yv4pXUTF0luo0JTU&#10;M6EqNVE9nLQ3aDqKlhYwUaucpDapTDgtfaBZ0aRAepMgvQ4taYI3/Ry0J4si3UeYyrJQKlNpgCfV&#10;8cXqjzmApttfodleU9TZ8BK/r3qMXxbSok86SsDeQSUZW6UtLzt4PX6aa4Qyw7dBq/cCqk2CVJLz&#10;Jx5QY6JaXWbSwhOsPeczZqOMwTz8MGE3fpxxktZ/LXS6TodWu7EwXKJA+gbtTxKmp82gd85cgbTT&#10;dSd0VjB1I0y9CFNfdH/gj260+AYyXvo8HF2ehWLQU39s98zCKsd4TP4QgIEvAjDyVTD6Pw7AqPeh&#10;6P00EDPMo3E2jJbTL4e2Pk+VmjssRZiDClQFprPheaoPvDS/W+KSii3eWTgQnIElHikYbC2rgjKw&#10;1JXQItSWUXlt9M9RIFvE/ZJYLzPkCwjRua6phFuumsAZzZhMRTqP4FvlqZmcGWGZRRgLAHOUvR4u&#10;sGQolemcrlGMvD+EanU41eUwy0wq0jzMJeBXeuQopTtSlCf396flHmDOMKNyVa+Xir4EZV8+NsA8&#10;C4MY/RkDzNMU7PqbZqCvWSb6cCvR2zSdWwKbIB5BkA7h68pY6jR7zWTWDEeC0UFm8NMViEcQvhKi&#10;pIeZp2AKj5cx1HGE7kwHgtYuF9N4rMBXxnQXE6iSzL/cLg0fnOMRGlGIgBiq0Gja+divCCyZYBKA&#10;RhAukYSRUqOyJQAjaI9FSUq6UzTVXBwVpUQpSMP5nHCp/CSTM1SkKZ80IZM40TKmKvCMJzjj+Bp8&#10;rSi+llK6qYRoOl+nZEWRLOmUkDxOKbEnBaGlun4izx0fX4C4yHzEheciLiwHsSFZiAnKRBQvnlE+&#10;6YjlBTKBTiY57CNSwwuQGlGANH7OZMIxPihH3c8kyNP4XjSg/UTVKlX8vyKFnzNRiloH5sDfMxVB&#10;vukEcjFyskFV+oVKltaeIP1nGJaC9PPXLygU+081qtn1j8f96/gbpK9CM9HlXjC6S1FmZddDVVk9&#10;UaR6t4OpSoOhS9XZmuqz1XWCkEBUifZXNdH2WhDhSGBSebYTC899mtti43kM97UpCVk2qvJKuZXO&#10;oa2oSlX/JinmfE4qPklZPHfUFUASqgJWAaeMe6pOoqJEeVvlkjIanyFUCVAJqUtal4q0Di20pETJ&#10;enyZvf/5gBOqH3BGVW4r7LFDGdp5LRkT3fReldHTtGN+rSmht1rs/HNN0ZIVEs+gtfwptAhS7WUP&#10;uX2IMkvuQ0etduKWUNWRNKg5V6Az+wJ0RKFSHWpPOwedGZISdQZV5l7CQCMKwdO2aLTlObqesMev&#10;S66hydbnaL7XGD+M34cyQzej1pp7qDLzErQHrkaZAatp7VcSrOegWW+/lAp1AXR6LoKOwVxoG8zE&#10;jyP/RMUJVMI9FqKs/mRod51GRToWfRbS2rc79gLtTjBOvUOHcybQu2gJfSM7dLrmiE43nKlOPdD1&#10;rhe6PvBBl0eE6UPa/Gfh6HDbC/PMonA6GphqEo7hr/0IUB+MfhcCgzse3AajH0ErZe0OEaDbfaV+&#10;aC62euXgcEg2LX4BoUqVGiFJ8jkYTcu70jsHM2mzN/ulYb13BmFEYLhmUAUmqzHHrb7SWI9WmFBa&#10;4JqOhc6pWOiaQsufgqmOKRhGRTiGylC6nM6iCh3Dc421TsFst2RlmUVhjiDshlGJDuVxgwmxgQTs&#10;VEcqXutUqkUeQ1iNI8ym8BwyuTSG0J1iL0oyDX2oIvvxNVSYakKU5yi7VBiapaE3H+/F+/1MMmFI&#10;UPYyTeX5UgncLHTnvh7GqehpwvuiVvk+pthnU2nKUAKBLnDndyCKVR4bRAiPtEqlOk7DICpcGTqQ&#10;2f0hfM8TbTPUJNRY3p7Bc0zi/ml8j/OpRgWwi52zeDsHq21TYO+epOqH+kUXwz/6MyEqqlTs/LcS&#10;iBJuhKfE9yAVVSoQjZWWIP8DpHw8tZjw1IA0mVuZZErMpgqN/YjwGD5OYKvg60Xy9QSmUTxfdJpm&#10;K1Y/WprepfO8skyT+5VqpDKMjyZEw/MJTwKUbiVWlrhSNYZ5piDIJR5+djHwtoqEj1U4/GwiEWQf&#10;g1CneETys0bzAhxLOCb4ZiKFLik5OA+JPEcinY/AM5lgTSVg5XYYXY+vO89JMKfyM2cTpNk5tPZU&#10;xZ8+/RuQ8t9XQvGTjJF+/u9Ayv9Rz7eNzVMpT6OlWMmrKJX2NJwx+FkkIwqDnsRggIyVPpZ2y2F0&#10;deHo/VC2dIIPGfcj0Fu1WSaEJb/0TrBaCtr1TgA63fKH/q0AdKQ67UAV2p4qtL2RL9qJKiVIW172&#10;RovLXmh2URNNLki3UI1tl7X3smxUCjzLjHz9U4QllaiAVO43ImQbE64CWFXwmcq1niTtH6XVp5r9&#10;XQqbHHXBTwedUO2Ag4qq+23x4x5rlNtuA20pWLLBWDM2uuE9yqwnSNcyCFRpMSJRllF+zQuUW/0c&#10;ZRVkn6EsFWpZArYMLX+Z5Y81YF14i0C9hjLSEI/glBqlZeZdgdaMC6i/8TmmPuV3d9EFLXa/R7u9&#10;H/Dr0ltou88Ef6y8ifLjD6Pm4mv4fe0daA3fjjJDNkNr4DpUm3OWypWA7reGinU5dPpQtfZaSKAu&#10;QsVxBxmHodWDcO0yHTqdZ6gKUVptxqDvQqrXtkeeQff4C7Q9+QZtafE7XLBAxys20L9qT5C6UJ26&#10;UZ2684rpjS4P/ND1YQChGoAu151Vrucm2u6Bj7ww6l0Yetzzwsh3oehwzQUjXgZgknEUjoUUquZv&#10;2/w+4ih/1Fs883E0VJrVUZ0Srgd5ezghJcpwDY8TkEy1TcfuQCpCwm8SQTqLoJzmmE9lSOXmSABS&#10;DS5w4eOSHuSUik2+ApkUKkOqOarQiVRlojAHWuUSljJzr7HL8rzBFvIaGYQhVSGB2MeCSpNAmkL7&#10;LsMCUxzyqY5z+HyqR8LRkLCUCaBRNilUkpmEJSHJ6E0w9mL0NqYdp2qUY7ubpKMr7bmBSRojHV0+&#10;UIWaJWGoORUrnzucABe1PIawG05wDqHVH2GZit7vUwjZbHTneXtRsQ6jmu1rShVNuy5NB/ty3xC+&#10;35G8EAzmc8Zw32Q7Ar9kYmo890/hOWWF1BSx+ATqHCrardbx8PCi4govQhAhGlCiRCOoFmXtvUBT&#10;ox5LQ9QkLS/3S4vkUoCWWnux+WL3w5I+UVkWqplxNVMv45lUp4lUluFxUvC5+J9A+o1WnyqUajAq&#10;mdBOKkY0zyVglpBzy4x6IkGewNePjytCQiyD55KxTOlEGhddiFgqz1gqzRiq0Ngw3qb6jPDJQKBz&#10;AnysI+BlGQwP80B4mgXCwzQAbh/84W4cgADbCMR4p1O9FiKVyjyF7ylBxo15kfd14/fDc6QQpFm0&#10;9pkEaU7eVxQW/q0g/xmKYuGLij6juEgmpP7xsX8fcj4ZLviGqIxPmPs+BuNfRWLCq3CMexWhSYF6&#10;EY6RFCkjpS3zszAMlmLNEqqqU5hqvywx9Ek4hjEkFUoToRj6NJSPSZHnEAx9xPtUu4MfBGPAwxBV&#10;DLrffWkzEoxet+goCVmDm/xbvuGNztd9CFlf6F6hmr3E7XkftKHlb33OE83PuaMpFWhTglZm51vI&#10;jD2jEUOGBhoKcKlY61GN1qfdr3fMBbWPUJkecsZvBx25dULNw06odVjuu+CXAy6ovtcelXZYoeJ2&#10;S1RUyz9NUH7ze7U8VAPWFyi7UhrePVS2XmsBbf3cW4wb0JpLUKpVS2egNe0UtKZIHiktPkNbxkwn&#10;0WKP2YsGm55B/6Qjmu02QaONj/HT/AtovO01fl1kpNbZV5t9EXXWPkS5ETtRZtBaKtE1qi+TBqIr&#10;VW97HcMlKKtm6RejwpQjqDD2kFKmsg6/TLeZGtsv1r7NaPRZRJDqHn6KtgSpLkGqe/Id2p83R4dL&#10;1tCjKtW/TpBec9PA9LYHutz1QWeCtO1lZ4x7FogNXpm8qvqj/z1XDHkhBRJcMMM0AuPfhGG1cxwO&#10;B+biGn/s+2jXpa3HQVr6De4EqrQ39pNydvnYwB+xzP7PdftIG5+CnrS9kwm1uXy+tCdZRYhKAZGh&#10;FrkEairGUI31o0KbS8COohIbaJmMzd5JKh1oiku+SjHqS+j0I0AHEpr9CKXhBM5UAncAIdeX+wzN&#10;MtTr9CS4BllpJpjme2bzOLHfAknabz7Wk6/Tk8f2o7IcRRALOHvycYkeBKyoTIMPopwzMIDg7srP&#10;0YWqs5NxCo9NV8pTxk8nOWWrmftBBHmvD2no+iFJHduN0ZeQlX3djbMIU34XH5IxzIz7+F4H87ER&#10;VOI9PxDWhP5QKlUZb5Ux3LEyYcbPNUUUNKEvS07nOlB926ditVuWKjB92jkJ/lRyQWFFCIyQyZ9v&#10;CGdoQEpwUpmJWvw7NDAVZSoN6v4nSGVWvxgh8bTc2UUKpCmfCKV8qlOZGPoIApKKNU4ULuFJgApI&#10;S2GqVKkoXyra0nNKxMkYpoxdqvHLL5otQ/bFi0qVx/8a5+Q+seaMJKrqJF4c4iMLEUe3E02LHkHV&#10;GuaWiED7KMI0EBaPHWH6wA4uH/wQ7pGKTMI9PQF8zieE+AhI0xAgipTnLgVptoCUn0sA+O9AWvxf&#10;g1RCQMrnfvmKQ3RZo19GYuKbSIx/K3VIpfao1BmlQn2uScgfIMNnkphPsA4iQCWGPJWcUA1Ahz0l&#10;NEtiOCE67LFUzA9WSfnD5TgCWKCr4jGfQ6COYMhWQKuJEAx8GIQBhG6/u0Hod9sffahoJXnfQKr5&#10;36BwYnS7EUQW+KODKFyq2raXvNDqHCF7xgVNzjhRrTqjwUkX/HFcoqRvk4yZEqi/HnbEzwftUHWP&#10;FDOxQ7k/LVGGENVeT4W6+jV0VtLSU22qdiNSKX/ZY1r5O6o1s9YCxryr0KKV1yIApXNoaaGSsqqD&#10;6DFojz8C7YmSkL8HZSccRJNd71F7yxvU3foavy2/hYpzL+KPzS/xw9h9qDTlJH5dcQflx+6inV8F&#10;HbWa6SBqLr2BsoNlNVNJIn7P+WpbUbqNUolKweey3afR1s+BlsFsaHebqhriaenPQ/+tfI+tDz5H&#10;6yPP0ebYKwXSDgRpuwuW6HDZBh1p7/WoLjvdcIX+TVd0uuMN/bu+aHPWAqtppWeYhdF+ePPLd8Rc&#10;mygsp/JbT/gtpBI6GJiH0+EfcTOqAJcjC3A1Ml+NjW5wk9VJmvYZshpqIUE5kOpshguhYJ9CoGRi&#10;snMaRhEOk+zTcDhUJn+o8KjKZtPGj6L66ktwzeEfwGDa3T4WKTyPVFzKIQQJJlGRBGlvHtOXEDQk&#10;zMSSS+UpmSE3MMlV4O4vCs8+F6Md8tTk0DCrJKVSuwgceZ4eBG0PAk1g142gG26VTEWahs4fUtH9&#10;QxYM3mcpxanP210J0wHmSdyfjP48RoYNpDKWdBXozfc9wDQJBsbJaPs2De3fZ6Dj2wx0epfJkPeT&#10;ij4Eb+e3yejEc3f9kMBzJaMnVW1fwniwFb8Tvr68x0H8TP24b7RVOm19slKhc2nt5ztlYYWL5M4S&#10;oD55qjmftEi5RpsbFJCp+i55+GTSdgvIoNShBpoawP0d/xmkkVSjokhDEwvULLrkjybTAid+/KzG&#10;SFMJ01ha9QgBtHoNDUjDY78HtmYYIZaQ1EBUA0qZBCqNpBQCkiGvHS8ATSP4Sm5LxFG9qkjkY3yt&#10;+BgqVlGpgTmI9stUY6gR/OxhzvHwMg+G7Qs3AtUJtq+94G0XheSoIiRGFpWANFWBVCawFEizvyA7&#10;9wutvQak/yo0IP3CkBn7f33Mvw6eE58VTN+H8UJPuMmqpMFUoQNo4/sTfAMIPWl414dWvg9BJ9Gb&#10;CrMXH+sptwlBacHc5xHV5UNNqH0SojrvSR+nYPSUMVhafYPbgehBKPbktttNf0LRF10Ysrqp4zVf&#10;dLzuy79xP7SV1UxUpG0ueaOVCipT2v7m51zQ8iwt8hlPNKadbyhRMulU/yTVKO18/RNuVKUyduqM&#10;349SiR5xRi1Z5XTIEdX32aIaowrtfcVdNvhhty3K7bRVHUZVYv4GU9r3N6pvk6bdyJOSSk93UEYq&#10;PUnq07xrBKmRCu1Z0q+JinS6VMiXWqQCUsaEI9AatRtV5l2iu3ZFzfUvUHfTK1Sba4QaS2+i+tzz&#10;+IEKtPri6/hR2pMIMHvNR9khW/jYJZQbvBnavWnb+4oaXURlugJVZpzDj3LenkugTYuv3XMxrf18&#10;NV6q3ZnKlBDWGroTA9bzPbU58BKtDz5Dq0NUpifeo8M5c6pSS7S/ZIUOV2yhd9WJX7gz9G5SmRKk&#10;7S7aoMdVW7WkcuhjT4x8EYgFNglY4piAOcaR6Mlj+9xxxCZp2eEuXTKzsZmW/GxINq5FF6hiztIY&#10;b71Xocp/nOOahn6E41jbZKU2u1DpTSBcx9lIib5MbPOhoiNQDQibWW5UebTihlSZc3nMSAJlglMe&#10;VnmkY46s5aft7aXsN1WcCipHgtSAxw/h7VHWKehDQI2wy8MoxzyqyAwFqc7vs3n+NAzie+j6Pp2w&#10;FGUp0EyDPsHX7n0OwZpKlZuEdm+zoP8uGx3epfN2KvTeJRP+BLwdoWebg/78LL14vwMfa01wNn2d&#10;g448thtVaOvXKdDl7bZvGK8ZBKr+e6pPnrvDmxTovc1El7dUzSaENJ/bk8cO5msavEtS47mjrVIx&#10;mQp0rqMsBpACKoVY66pJgZLUp+UywURbLz2ilrlk4pJTAkIDs+BNR+BgH4fgMFryeIJUgPaXGv0X&#10;IKU6iy0BWSlIxYKLtQ9NKKS1L0QKrXwqFZko0lKQJnFfJL1+uAwZqPMTpIR3WMxnBdOoOKpSgjWK&#10;ijWWsBaIKkv/HUT/AmnqNwL0GxIJ0aR0IFHuK+jKcz7/BdJ4AWkszxdRiJjgfEQH5CLSLwthVJ8C&#10;0gDbSKVMHQhRU8L09T1bhPtmICniO5DS9peCNKsEpB/5mSSdSaz4PwPxe0X6vwdpibItAWlK3idl&#10;69tJsjyVYLs7QWgrNUZvhUL3ZhhaXg9VlZ9aXg9BKyNN188WjFaXA9H2qqZwSSsjgu8qLbmRJl9U&#10;ZubbS/rTVX+0ueyD1lSOLS97oTXVY1veby7jogJHSaQ/z+15D7RQtz3QWOz6OS80ooWXqvlNz8tk&#10;lDsanndXW5lYqiXVn6gyZYa+NqPOSTc1e69C2XuNIv39qITG1tc4YI+f99vhtwMOqEWw1hLIHnbB&#10;T7T4FXZaQ5sWX0spU8K0JPVJUyn/vloiqk1rrzNfckgFppL+JCA9pyrka007Aa3JUj7vGHQmEI6j&#10;96DO+kdoJ4Df8ho/Lb6Fmmue4rdlt1Fx3H78NO8Kqi2+RkhSicpk0tBN+GXBVZQfRXXaZyHK9F0K&#10;LQFmn+WoPO0YfhxNy95jLgEqMY8wnUdlOpvWfh5+HLYdVSdQBXeah97zdxKk+59D99ATtDjwkCCl&#10;tT9rCl3CtB1h2uGiWHyq0quMGwQpo9XRlxhHGz/VLBqDHnlirVcOFtslqdSpAQ+90P6CNaYaB2B7&#10;QB7We+Rjr6xy8ihQLTy20z4fCRKVmqcquc+2TcQ0J1FoKYRoGgZSYQq4ZlCRTnT8SHubrOz+PKkg&#10;xdtTXDKoErNordOwRPJG7akmuX+qUzJGEOaj7TRqsTtVpwHteTdGVyq4ToRnHyrIGc4ZmOCYSjWa&#10;TWudio6EZkce3+EDYUeI9bGKU/vbvstCO0JMj1DTI9B0CU+5398iAZ0IwI5Uj714ThlvHW6dTTUr&#10;4588L6243vtS5cnzEpLtqTpFbfYxTSB8U3g/ndDk/tepaPeKwH2dxPeZzH3JaCmA5fHdaeU7cX8/&#10;Pl86Cky0zscMflapYTrPKZsqNJeWXpaMpmOmXRrG8PVltl9yVsdb8oLDxyZQfV9zTUQULa+bUxLs&#10;LKMQElyIKGm9HCNKUYAqIQDVKEWNGtXY7vg0QpQgiyVIBaCqDikhFyI9n5KpSPO/IrlQ1GixCllj&#10;L8n4UtAkPK4YkYRbJCEqER5NkEZ/Ua8r96Nox2Npy0sVplKdjEQCVAVfN1ngmUGgZvJ+Bh+XDqTf&#10;Ha+eQ+DH833HEtQxBGNMaBGi5TNSgYfT8QS7JMCPCtSDqtTlnR/Mn7jjw2MXxIXmIS78E4J4gfFy&#10;SUKwbzoy+TmzM78gJ0viM/JyilFY+LkEgKJO/1aoAtLPhOx/zhv991H6734AfyO3gqEntUJvh6rZ&#10;+vZSGu8mYXojWFV4ank1AM0JymaM5gRki6uBqiJUK4KzBe+35P1W6hiC1ogAvUboyu3LPJ4Ks5kA&#10;lEBtdcVH3W7K21LUWUDaTMHUkzD1RBPCs4lqzcwtgdqUgG16wYP7JeHekxCVtsoOqEwgVjskxZ0F&#10;pq4qp7QeQVpPtiecCVJX1OaxpSAVVVr7qAOannJFy1MuaHPOjY7WA80I3JqHpAC0NbQ2ySRUySon&#10;qZQvFl/qkMpMvbRiVjmk16A99yq0Z19SBUtKm9/JUlHVAI/2viy3rfaboPkhGzTbbYxqC66gwZ/v&#10;UHnmBVSecRq/b3yOCgSktiFhOWgdfll2A5WmnYbWwLWE6moCdi3KDtqEGlS1Fcbug3bXGSjTZaqm&#10;+V1XKtDOU1Gu61wCdicqTNyLMgYLoNVsqKYdc5v9T9F6/320PvAAbY+/RbszJtA9Y4Z25yxo8wWm&#10;dmh/xQ56193Q9rwVOp75gOlUnuPeBPMPOhGDHjphMJVpx/PWGPzEF/qXrLHJK42KMxvrqUp3BEod&#10;0Fzs9pM0ogKsc8vE8eBM7ArMxGr3FAwxjofui0T+4SfRBieg29skLPPIRn8CsCuV2ATHDAy1SMY0&#10;Z6oxvp4BITPSNgtLPNNpwXkMgTbVUcYcZfURLbFZOvSNs9DZmMAjiDq/p403z8UwqsXRdhm094lU&#10;i4QZbbnY7PbvqDgJsbaEW1ce39NcYJdKoNPS83EZaujB9yLgHGOTSXinY7wk69vnYBTPOYgw7UMV&#10;LelO8r4kzam3eQ76mMlMvibtaQBVsuSuCsBlDFb2i2ruRdD3MEmBIT+foakMa6Tw+FQq50ylzifa&#10;yWx8DibaZGOkJZ8vqtgkVU1G9eP7k+GPsbz4DOb3IOv0ZQhkHEOS92Wl1CP3RMIlD052cbC1iEBo&#10;SBEio78RagI3Qk3BVEAq6pGW+zuQKiXKkEkhtUSUIA0juASkYUkakIoaTSoQNSrLQ6kYafdVib1Y&#10;wjZaQgBaGl8Y/x6kCox8PYnEdAJUgZTnF5Bm/geQyjBBCUijw4p44RCQFiKcv7cg91T4UZV72kTB&#10;xSwEFs+98eGJG+LD8pEQ+VmB1INOKsQvHdl8TQVSvlZO5mfkZn/Gx7ziEsUpEP0bmgJSgahsvwfk&#10;/zZK/yXlFmH001CVaC9pTx1uBRGqAlOCVPJHleokLBkCSdm2IlAFim1oy1tQkcp9KTDSUu2X6veE&#10;qRx32Vcl4LcgTFuVRPOLBOtFUabcf94bLc4xZEuQNlZqlEHINaEabXzOgyB1RzNCtO5JL1URv6Ks&#10;VtrrgB8PyNJRJ9p3GRd1o92n1SdI6590IVjd8PsxjSL9jSCVCafGp13JEQ90u+yOXtc80fuqN7pS&#10;6bbk8b8cdERZSY/aKMn57zW9nCSfVFWCkiLPstZeKj9dV4pUZ85l6My6SJBqEvO1ptLeTzmuQFqV&#10;4Gx7zBqN93ygIn2FWivuouaym/hx4nH8uvIWFekFAnIHtGjbf110SalR7WGboSNtSagwy47ciXor&#10;b0M6ikpSfpkeVKEGtPJdZlB5ToMOwfnjmF34YegG6OhNUa1HtJoPRp95f0Kr5f4HaLHnLmH6CLon&#10;3qLtKWOGKYFKmJ6lzafCbHvJFh0uO6DFwZcY9sANUz9EqDG5iW/DoHfOGIMeeyuQ9r/niYEPA7Av&#10;uABLXLOwidZpg28Ob2dD2h5LDyJRsJt8cjDBJhnrPWlXTWPR+nEIxlnEoefbBEg7k9lUpF1eJ6L7&#10;+yRMJDxFrY2zTcJ8t2QMIqRG2mdgCtVneypHUZ4THROpBNPRj+p0kC1V5JsMKkkZ3xS7nY8BVrnQ&#10;/0D1R/ssCfB6b5LQhse0p7XuQPXYmUqxKwHV2zibcMxAPxlXtZA8UJmwylGqc5ydVIXKoTpOxzCz&#10;bNpxGUfVjKV2FyAS3kOsktQ4rdwXe29gnIGeBLEht0MsMtSMe2/e7iOTXjxOJrEGcd9Yqs6ZVMuy&#10;vHUqlfgUvpYsJ5Uar2MIylFUuyP4viShXyz+KL6fgXy/Y6lExxKwQ8zSNPmmVMSSySDLWMdYJOKV&#10;exxiwz7C0SZGgTSYkIkoAalSh38p0hKQ0ibLMlCNpSfsvgOpFHiW5H1J1A9N/IjEPM3aelGiEgJS&#10;WcKp1CvPFx5Ni69CA9KwqGKGqFKx+H+DNEEse2kQlhICz+9DgBqfRmiWApTHypBAPKEvII2T8/H8&#10;MRG8EBCmkVSkoX65CCQo/dzT4UNX427Li4lxKIyfeyFGUqIiviDIKwvujvEI9c8gSIEsvna2gFRU&#10;afZX5OfSwvNzib2Xoszfg1C2/38Vqfw755GEVpJYfztERTta+zY3aO1vUlmK8qSNbylxhUpUQgGT&#10;sCQwxcpLfqjaJ/Dk/tZUo3K/hUC0BKTSv15teV9SnpoSnk2U8pQCJLT/CqQeSo02ZjS94K3A2oSW&#10;vyn3S097aStSQUCq2ok4oCrVaU3ua3Cc9p8wrX/cSc3a1xHbf0zGSF0USOsSwLqEcw/Cc/BNL4y4&#10;44vht/3Q75o39C648vkuqCRN8tSSUSrTte8I0pK0KAJVa7kUcL4HnQWa4s3acy5AZ/Z5lJHVSGqs&#10;lCCdSpBOOIyGW55D76Qd6m56gj82PUejra9QgSq19srH+J1Q/WHsLlSgmqxGFVqTdl9bapCOlQT+&#10;fSg//iBabn+FmkuvQGsQQTlgDZXrcmjLmChVaZm+Kwnkwyg/eD109CcSpGM1NUmbDYahdBFtvu8+&#10;mu+5h9aHnqHN8TdoQ3uve8IY7U6bou1ZwpQqtP0lG7Q5acxjXmC6SRSm09aPeOrNq4s9ul+1Rq9b&#10;zuh02Qr97rthJmGyk7ZeqhNt8c1SCfELCdItBOose00V/ZX8ges/jsCo1yFY4BqDfq8CMdwsCgMJ&#10;igEfkjDOOh76L+PR/W08rW0C2r9MQv930djiTwARjj3eJ/CYROi+SkUPHj/WjscQnO1eSy5pDHq+&#10;i0dvyxz0s86jykxDGz6/xetktKLq7G+aRBWZTDsteaEyg5+F3ioNiiAmFIdZE8aElyjDkdbpmEBF&#10;OEaGEAj4/rTgI/m6vQkxmXWXFKfuphlqIkwUcV8zKkqepyvfY3djvjdCs7vc5uM9TbIgS0T70PpL&#10;y5aRVJMT7WRJay6tex5BSOVKwPbhexhswfPw+cMJSlGd4wnJyQ4ZapJJrL6U6xOITnOUkn7Zav39&#10;DIJ2Aj+XFC+Zy2OXOiTB3D0WsaGFcLKJhZVJCIICPiIsUiBHRapAWhoCUgLu34BUwVFgKuvxCdPQ&#10;BAHpl/8JUqrUaKn4RKUYSbhJPmmpGg2LEph+D1INEEV5JmVoIkGUJ1VhkiTnqwT9fw1SGR+NTRKI&#10;FiOOKroUpNEC0nCq0tBPCOVvMIC/OT/C0tc9E55OKXC0ioHF20ClVuPDiuHnkQEXu1iEEKRZaUBm&#10;2lfGF2Twg2Wmf0Z2hsbiy3p6DUz//idA/PJFrP+/huV/CvX8kvOFpxdQfEjbkEBClKC8QVt+gwr0&#10;ZoACaXOjIDQlGJsTmqJAmxOczS9L0WdZPqpRqFL2riUhqglRsQLSEgsvSpTR7BKV6CUZI5XcUYKU&#10;0YwQVWlNYu2/A6koUlGmzbhtTuUove1rHHZDZSnWvM8JFaTS0xFH1BRFeqIUpBqISvxBoApIxdo3&#10;POZGhlCFXvfFyHv+GH3HB8Pv+GEwYdr5ijsaHXdG9T120NoiFfQtoLX2g6pPqr2mpE3zihJlKmvu&#10;pSbpnCvK3peZeQk606XVCK25Kql3Ah2PkkWXPVBn42O0oLWvu+aRKqXXcq8J1egl/DjpCGotuYE6&#10;6x6jzOSS1Kmp5/DDjLPofNQcjbbz9SYcIVwPqt74ZQeuUxNQ5UfvQNW5V2j/t6kyemW6z1JLSXW6&#10;TINW6zEwXCSKdN8jNNv3EK2OviJABaLv0fYE7T3B2eaMqZqhb3fRmsc8Rp9rdlgX8Bnj34WiyyUL&#10;dLtkhd437NHlsjW6GtlgxJtQ1eFS+rDPcszFZl8ppkGQuuVgjbemWvw67zyMt47mldYZg18HoM8j&#10;b0y1jMNcqsruL6PQ7UkwgZGADs+pUN/HEiRx0Kf1H0tQrHBNwgAT7qdaHUXYtuIxvd5HY7QFVe3z&#10;JLR+FoehxtGY5Ex4UYG2exbN/fHo+JqW/R0tt6mkS1FJO0gaVAoVbIay2T2oPHsQdL1p5UXdSYGT&#10;MYTbKKtsDKLlFnUpY6ddCca+VinoY55MFUvVLBNVMtPO/R353G5qGCEVXWRYQME0U834d3vPc3Ar&#10;a/flc8hyV1mBNcQije+Jlp7H9zbXqFtJrRpEldmbx8sqqqFUsqMI9il26RhJUIrynMTnSkWp6fwc&#10;cx3SsMwxE2vdZExaOpHmY5v3R+wjPByoSGOoQj2o6kWNBfjlIZSKLSzqq+pZ/zdIJagmCdK/J5lK&#10;7D1tfgzBJSlLkr4kk0hhCQVI/iggLYUoQH4iPo/AlWWgAt6kYkTwnBF8HQVuAlxAKrfF3sfwXDIO&#10;q2CZ9U2zfp4qUCIp6zP3f0YywSqRlPEFCd+BVCAax5CVSmqMNJbWnsBWIC2J0OCPCA7IRyA/s593&#10;Dnw8suHmmAQb03Ba+lwq9a/wJ2Rd7AnSwEyqUQHpZxXpKcVISy5GBj97VloR8nOK8OW7tfcKg7T7&#10;nz8Xq+2/guX/JtSZuD3olIhO90JVkWf9O0HoQNXW4ZYfdK9pIKmUJe18cyMqSoHp5SC0uErQCmCV&#10;yhRoyn7NuGip8vwepKIyZay0qUBTFKkaA/0OpFSfUt1JlKjAVIH0nBtaMuqf9qBdd0WNQ4TeQSlm&#10;ImvsaeOPuxKiVJW08/WPu+EP2nsFUykQfYTWntGQirUtz92TilQAOqoEpANv+qLzJTc0OmaPn/ZY&#10;qXQorY1mVKLSguSNUqRlVbxGGYmSJP3yK57hB6rUcrT8ZWn3y8rY6ZxL+HXVHQy56Y9BN3yhe8AY&#10;rXa9w2/L76HVHmOC8z6qzaWVn38VbQ9Y4Me5FwjQ06o1yQ/zrqHrSQc6cjNozZT0qkvQnkIwj94D&#10;naFb8CNhXXXRTZQduhllei6ATq+SSSe5bTALWm3Go89CqtqWB56gOdVoa0JUZu11TzJOEaS0+K0Z&#10;bWjvdU99QJPddzDNNApL+cfak/Dsfo12/7QJ+t515XM/oOdNF1WdaLnMJHtlqzXg62ntJUl8sSsh&#10;6CnJ7tlY6ZaObg9c0eaCC4a+DqU1cUb/FyFY75XOH5A3ujwWdRqDNg/D0eN1JK1qEu0w7atJPEaa&#10;RGCwaSSGGccTMFFo/pTHvI/CCNMYtHsSx+Oo5Kg0R1rGoPOrODVGquBkkU21mAVDsdaE6RjrVKpV&#10;qlIqRUmi7/EhXT021C4bo22p8BzluHTovxOlmYEutO2dCDY93pd0qP6EsD4VcPu3yej4LhUd36ah&#10;w4cMtHsrWQOELsGo/0a2kiXA924hVp3KkuAbSRD3eB9PCKcSwlSvfJ7BB8k0SCVMU2DIzyoFTwz5&#10;WUrX7Euhk0l23JpRfdumEqTpmG6Xpio+SeO+7QLPktjukYONHnnY55oGN494qi+CxDUdrlax8PfJ&#10;RhBtbzBhqlGkpdZeE9GE278CqYJpCUhDY4oREpeH1ELNuKiAVMZIJaTwSJQUJiH0BKZRVJ0CaFGh&#10;/wOk3C/njVd2/gsSqUQTCUyJBCpBiUQ+JqEgyvdTClIJyTFNpPKV9CcFUr5GNJVvaUSEf0JYaBFC&#10;gj8hOLAQAf4f4e2ZBQeqc1GpMeFfEMDfqYdzIsKDsxVI0/meJdKSi5CaWISUhM9qm55USHVaiIKP&#10;RSA3/wKplNL7/FnsvQaI/3WUqFLXpHyV5mRwLxw9H/A3/UCgGozOd0MI1mB0uRWMrlIZ/24YOt/m&#10;fqn6dDsQHW8FoT1VqSwNlSWiaraeqrQV1Wvzy1STVKAyUy+z9GLRW1wUlemuEuxVOTwp5nxGUpxo&#10;5/l4wzPuaCyTS2cJOKmIf9ZVgbQR99c7RaV5QmbsndVkkoyNNmY04v4GhGg9Ks8/qFDrUYnWp+Wv&#10;TTUqifgNeV+X5+pp5IkRt30x/n4Axt0PJPR80E3qm57isYfs8PNexm57/LzLBtV326Dqnxaoss0M&#10;lbaaoMLmD6r9SPl1r1F2JYEqq5ykZTPtvs7ca1Sk59B4+2sYnHNGq33voX/cCj8vuYZ6W1+j2Y73&#10;+HHqSVSbY4R6659SmVLFjt4FnUknoD3tPPQOWaLdQUtozzJC2Xk3UGY2FS/VbZlx+1Qh6F8W30aZ&#10;gRuh03spykl9UsMF0JJizwSplsEcNWs/cPNVWvsDT9HiyAu0JkBbiwoVgJ6lEj1jgtanjZW9b773&#10;EfTOvMEsqp8BD7ygd86UMHVAy0OvaOfd0fLYW0x5H0qIZmK9exZVaYaq/bmaKnQywbTEJUP1HJpI&#10;GzvXNhF6l2yhe9EF/Z/6ou1tb/SgEp1sEY5Bb/ljuu+Noe/C0YJX5oFUm1MdUtH2cSQM30Rh0Ico&#10;dHwcSiUWh8HvI9BMGoi9jlCKtO8HwpIA0n+TjCHmiRhpl0pQElC0490IS0lv6k44diMUxcIPsU5S&#10;oOsry0L5HofSMhtSFXYR+JoQdpYCykylNDtSzepJ2hJVqN7rDCpSmfFPRmtCVJfwlFl63XcpaPU6&#10;mWBMVhNC/Qjswba5GGydq1YmdeWxXQlPGRvtTAh3fJ+lgNvtvaRGUY3yNfvz9fsSrjJu2psKWAqZ&#10;9ONWMhOm2SdTyaeohQcr3aSNNFW+p1TFl7bSOVjukqVKAi5zkspRqdjskABfn0QEExr+BKmnXSL8&#10;PDOVKg0M+qiAFhFXmucptzWKVNTnX9a+BKKxCopFhOIXBEcVIjg2lyD9VlKwRAPTZII0KvsTIghS&#10;adksk1OyOkqeE0GLHxZJlaiGFfiYTDhxv8BZwZTKNJ4wVfa9JBJkySjfR7w8LiFjoqUQlfFUAl+V&#10;wvsOpDExXxVEoyRkGCGC8A7/rCbZgoI+wccvFza2sSoVLIogDfTJgbdbCm/nI4Pn1BRD+YKUxGIk&#10;JzDiipEU+wlJcYWEagEykguQn12Er7yAfPvyTc3qS5Cn+CorQBUYSyD5f4ivjC8QKn9DxsdiTKFo&#10;aCOV62nxW18NVrPzMiMvs/atjQKhe1WgGUJgSnESf+jfDSRMg1QrEWk30olglTbNAlnVioTwlehE&#10;2KpjGHK/M88v0elaEDpf531Gl+t+KjpR7XakytUr2eoTyp2M+FpX/NCRtzte9keHy75of9mTt73Q&#10;iaEnQUXcntGOt9tTBXcgvNte8ECr825oc84d+kZeSoGOfxCIqU9CMPmhBqSdzruiyVFX/LbfHlWk&#10;v9M2S9XsrvwWY5Td8F7To0lSolY8gY7kly55DK1FstrpDiFKqz//JrRmX0X5WRfQ44wjOp6wReOd&#10;b9HmgBmqLriMplSl1eddxQ+Tj6Hhxhf4Y/0TaA3dCu2hm9T4aMONFJFbXxCqMjxwAWWnUomOPwrt&#10;8cdRe80D/LH8BnRkRp8ALSOFnvss5e3lKN+LIO0xD+UGbUCZsYcwaCffU7ODTwnCN2hFiLY6bUp4&#10;mqIlQdrqjBmBaoY2BGz97bcx7Dll+bsI2ngbtDnxFoZ3XDDwnivm2SZjlnmkaidyKDQfp8KloydV&#10;Ea/+oj5HW0lBZimHJ4WKGQRgu9NWaH/BBv1f+aHtgwC0v+uBvg/90fuJNyaYh6LPM15dH0ZgPFXX&#10;QEK16a0A9HsbjgFvY9DsZjDGWERiuLodgpGmcZjhnEkbnaNg2Y3Ks4dxMsbyj6UPAdWZFl+f6q4z&#10;laXM5HcQi/5WKiclY4xdBgba5qMn7bzkg7Yl4NpQdcpEVS+LVLR7k6bJ+RRQ8nYbgrTNS02OqT5f&#10;o8XrdLR6lc59kr6UBEmuH0jFKTmlffhaYvH1qFrb8twCXEnzkgkmAbhkC4ia1SdIuxKe3QhmQ7NE&#10;Nc4qBbN78LGRvDCMluWrVMrL3KWVc7bqQzWXKl8q50/nhW2CZSLtvWaF0xRbaciXTeCmYQftvJ93&#10;Atzt42H1PgQ2H0LVOKEf4REYmI9w2vvvQSqKVBRnDFWerDT6R5BS5dFGRxBYQRG0zAJStc5e1Ggp&#10;SPn8bB5DKy7FnFUNUoIwSp5HIIVFFRGkmsknDUg1rxUrcBRglsD7H0JeW2ArkUwbL0BllOafymRT&#10;rFj7OL4/UaR/Bc/PiCBMQyP4nglS/8ACuNMh2Tsnwc4xAaFUq4E+ufAiSONjCmnpQYhSZScLUPm5&#10;EmUpaRGS+VhSbAFSYguRykgnUHPTPyEvs4gqVeITrf9nFPHzk43/BUi/EqR/r3TaaJOADgSjdASV&#10;yk6tqS5lpr4p4dWYEGss3T9p3Zt8F80ucXtBSuP5oMkl2nJl0UWFeqMFgdZCtnxMqtnL7Za83YrR&#10;krfbUK3q0uqXhuSZSugSlG0YunL/CsFoJKuYPGjPPQlLAaQn2tCq61K5SrRkNDvlhiYl6rTJSRc0&#10;PeGMBkcdVTGT+kfs0eKkI3pedsfI234Yfc8Hw255odsldzQ8bIcqO6xRfocVylKBam8xh9YmWuz1&#10;H6C9Tlo109JzKzDVkdJ6ywhCadMsvZwWMgSks66ixqqHmHA/CAYnrdF89zvUWnMfTXe8RM2lV1F5&#10;+kn8vPiK6tdUZdY5lBu+HVpDNuJ3qs1G6x5DZ8w+zbioSujfizK8X2fNQ/y64IrqMKrday4VqFR/&#10;msvbs1G263yU7b4I5cfuRhXpFdVzBQyXHiJID70gRD+g1SnC87Q54WnBK4klWp2z4tYCzQ49RdM9&#10;j5SV7HHbFZ0uWCo1OtMmEZNotXvdcEG388ZY7Z6KuTaS9pSGte6Z2Omfh4PBuVjoKCXhMjDZMQcD&#10;jBPR+zH/Y1Lt6l2ywlD+gTc9a4PO1xzR55EHfxS2mGQWghEfIqH/IgFDCN2etP2NeaXu/yYEfV5E&#10;oOEtHwI4FDNtIwnKOEx3zSQQkwmsTHSm8uxEgEn60gDLJFrjZJXipEegdiCsOvC2TBD1l1lt+xwM&#10;pcLTlcT4Nxkqeb4VoyVh1/q1zLxLJkAqmr/KQAtCtGVp8Pg28jiB3PalpFfRklM59rXIRU/TLHTi&#10;MV3fJ/K88Wj9SnJQNZZfl3DWJVS7UbF2+5BQomLTSoCaTpUqqpTqk+9phBXtu50UHsnHfNd8zOR3&#10;N92egCwpYiIVoEZZpqvx0jEEvvR3ktqqAlwpjD2BxxxyTIK/dyK8XJJhZxYFk1f+cLKORaB/PoJD&#10;PimQhhM6kiyvUaMgLGnvGaWrjmIILzU+SoseIZNHhGBQRD4ikj6qcVFNQr6AFEj8+A2RmZoQkKqQ&#10;knpUs5Kgr4YEImi3o4qV1Y8muNVYJ89fGvKa34e8vgC0NOKSiwnRYsJUA9VYgjiGwIuhKpUJLBUq&#10;8V9UL1+TIA0KL0ZgWDH8+Zl9Qz/CN5gRVECFWgxfT1p712QkEPTpaQLQr7T2VNoMKc+XynOk8rGU&#10;mE8MwjSGn5vqVCKdkRFfiKyUIuRlf8HH/C+E6X+TEsXjSprhFX39hs1WsehG9djzXhhhGqoqPrUw&#10;CiBAg9CIQG18RXJCNXmhzQjXZhcDuGVc9ENTArXpJcL0gi8an/dDY+nDxH0NVV6olMxjcCu3G5/3&#10;pW2XHk0EL0PWzavcUQJZICyTTpKALxZf7H4zsf1nPdDoNPedlq0UM6Gt57bpaU+V9vSXtaflr3uM&#10;1p4q848jbqjFqHvEFa1o7Xtd9caYe0GYSOE04rY/uhLeDY5Sie60wQ+7bFFhhw3KbrVCmc3W0NpI&#10;oK5/B621b/6axdde9VxTp3SZrMG/T5CKKr0FrZmX0GafCUYT0gMuu6HZ9hdotusV7b0tKhGcdVbe&#10;pjJ9iwqTjqLKTIJv+A7UmHte9WYqM2KPql2qNX4vtEftRrnxR9Bo0zP8Nv88Ibqc4FwAbdp4bSpQ&#10;nZ7zUKbLNJTptVhV2K8wZi90utPetx6FPkt4juZHXkOXEG0jED0jALVE6/NWaE2oyfhogz/v8EPb&#10;YIxJJNpRqY6n3Z5ulYCOhGGHs8ZofuQthjxwwxLvfEjfoqW0kqNspFBIDta6pWKNdy72+OfQ4meg&#10;0z1f9L7jyivWexg88EXfJ15odPiVagHd854bGpyxwaBnfgRvKlpc90TfF9IvKgjNrnoQnoHo8iQM&#10;TahOx5rEY50vLbldCoZTAQ5i6L7NJvhSVNK7roxnEnBDaGfbctuaqrKzjFdaEeYMSYBvR2BKzmhr&#10;2vEWfLwVAdn8ZQpaUF22ICA7vE2iokxGs2dJaPIikZGKRs9TeT8RHXh/KJXiQMsMGFrmqKT/dpIV&#10;wOc3f8Hbb1LQxpjP477W3NfmFSH6OgNtCWU9vpYBVbIu4a1L+LchbDtSzfahUp1gnYPFhOcC54+Y&#10;Q3iK6hxjmUpVLylQUuAkjZBNx2CTNJUnOpbKc5Sqop/J56aqZnpLHNNVutk5Kq0Q/xQEemfCyzkd&#10;VsahsLeMRmgwYUa7Gxb5VY1ZhhGOMiEkK57+HUjF8ofFiKJkRBcinvZdbH1KCUhlVVN8DkFLex6e&#10;XgJRFWLxqU4JJVnZ9N+C9C81WhKiQhMk+Jgk8Ct1Ks9Lovqlmpbe/dGSfUCVGhlHgFOVhsrEWvQ3&#10;BhDC1w2N/opgfn5f349Uo5kKpEkEfSlINYqUn4sXjxSeUypFyVhpUjzVKW1+MlWqKNVUiXgCmN9R&#10;Di8ekipVWCB5p/89SAuKv2KTZRz63w+jMwtDt/vSQVRm3wnSS8FoeClAE5eD0ISWW6DaUMGTIGU0&#10;uUDQEoSNqTwbCTwJ1Gbcp8rklQBU7VcTSZLa9H1oVjCpVU7nqS4JTxkzbU54tuC25RkvCh8vNDvt&#10;zSBwT7mi8SlnNDvjiuaMJlSfjY8LTB1R94QD6h13Qn3u+4NqtBbVaL3jzlSx3uh30x/j7gdg4r0A&#10;KtNAdLtMkB93QPW9BN6f1qi0zQbltxGkqv/936pUR9owqzqlsh6fMFXN8QjTEotflqp0yGUP9Dln&#10;jz48Z70Nj6B3wAR11j9GlbmX0eGgBepvfEaQHkOlmcdRfe5Z1F37QBWC1hqyBTojJId0K34YR4iu&#10;f44ac85Bq+8K2vglSpEKUKUCVFmDeSg7eDsqU4X+IMMDXecQrNNVGT3DRbsJ0pPv0PqcOa8alvzS&#10;CNDz1rxNNUqQtiLwmu55SFsfiF6E5dDnARj4yA/drtqh6d5HkJ74rY5/wAwCa5Z7HqRp3VIPqXCU&#10;jllUodPtU1TOpSwXXepNtXbdFt1u2vM/lg26PfaHwS07NDr0Gl1vOaHLddqCi64Y8iEWw14HwOCR&#10;F/rz9bo+4A/iMve/C4XBqxh0/5CBebS5w8ySaKMTMJbWVoomt3qTSThplmW2pMJrTtXY2zQWvU0S&#10;YGCajb4EjiTct3mVgJavCDxCrSvhpfc+AU1fJiqINnuehKZPef9pPJoxurxNJDhj0fBxJJo+juFz&#10;CVeqzh78TJJr2puqtfWLZLTkc1sSms1fE7R83Ta83c44BY34WIuXSXxvmuWhLQnplq+S0ZGqtO2r&#10;ROjzdg8TmcXPIwzzCcJszHekerem0iQ0JbFehkYkMX+8tZTaSyc8M9ViheEE6UhCdpRZmipUssg5&#10;DSsI0E38bqTVyHnXJIQESkGOLHjyMTvzKFiZhMHfN1cDUgEMQ0CjJp5Ucj5hJAqPcNJAVAqMEHxi&#10;zakoJS80jDCRBnKl46MCUlkaGkNbH5rKx2V8tESZRtHmRxNQ0nhPhhEE2v8JpKVRCs44vheJWMkV&#10;ZajCzKWhhgRKx02/UanyfCUA1rx/ArV0sksNYfD1ecEQkPpRkdrbJ8GZ4e6ShBSeL0NAmkolyvOl&#10;CkgZ0pJEKvCnMlJ4kUjm6yXx/ElUxMncyjGp/I4yecHI44VEJqNKW4/8J4uv/qnbGpAm5HzCfNN4&#10;jH0Vi3GvojFS1t8/jUBvAlUmlST5vslFgoeWvMnFQKrKQALSH42oShsJYKlAGxCeEvUIzLoEV2Nu&#10;G54XJeqFhgShLPuUySTJHZWcUZmZL91KJSfNKifeZ8gMvtxufoFxxg0tzoj6ZEglKMJToslpCRc0&#10;opVvcJwqlSBtcIJWXmbzjzkzHKlKCdJjTmjHc0ne6Nh7frTggbT2fuhy0Q2NCN1qu22pSgnS7bT4&#10;2y2hs81MtSJRIGXoCEzXfA/Sp9Be+ghaix9Aa/5t/LrhGSbfDUD3E9bQ3WeKTkfN0XjLc1RffAvN&#10;tr1CPQK1Bm16haknUHf9QzTd9hw/yNLOoZuhM2QDtAasR/kx+1Fv7T1Un0p733epqogvSfs6fRaj&#10;rBQv6bWMoN1LiJ5Amf7roNVthipaomUghZ3Hw3CxzNqfMUVLsfLnbbktDTsqUhs02vcE3S5aYsTL&#10;YIwzi8FEgqnp/hfoctkWDfc+RJcLVuho5Iy5HjmY6CA5kVlqDE/+yOdJ4zfbLFUoeYZrKoa/icRY&#10;seePpDisBfRvOKGTkTXqH3xFS8Pbt73Rhldhwxeh0KPVN6RaHfM+GO3v0saICrWIVmvve5gSKAS3&#10;/rsk9CB057vEo8c7ASFhRXXXkiBr/oLKkhCTtKWpTnzOB8LsRbwCpKjLZkp1iq2XFVF87pNoNHnC&#10;x5/EocnjWDR5FIOGD6LQ9oVEDNoRtF2MZSyTVvwNVeqLJEJRxkSpOKk2W0kISAnoJoymBK7uu1QC&#10;miqWr9WE0GwqqvY5Ic3oRAAbUg0Ptsji5+L3ZZGBgQSiVH2ScU9Ja5LWzLOoSqdIQRdeoCZS5U+2&#10;yVRLQwfzc42gtZ9oK+lP2QRolhqT3uguk305WM446ZyE4IA0BPnnwpP/LRxoHc3eBcOO9t7XV9Kg&#10;xPp+RUgkVZrAVJaO0uKXFhWJSixW45uRCQJSqjvaXHk8TErcUX2V5pDKJJOU0IvNoupM5XGETWQG&#10;QZoBRFGVRqUTpASUjL+qdfcEqUw4ybp7sebfA1QqPUnE8XUl4vkcWUsfS5BLxMkafbWlved71ChU&#10;zdJSUailY6uxpaEuBPJ5ijVpW3zNEKpwL/88WPD3ZGkSwe8mWanPNLHzAtI0Km0BJyM5k7DMJkwJ&#10;SYmkHL4W7ydIfyiVlsXPzitKakYxsrOLkZ//CZ+KBKT/edJJ/vEWb2tSqj6EZvDvIhR9Hgei/+Mg&#10;Vfqu/4MQDHjELe8bPg6Dwf1Q6N8KRLsbASotqpWRj7LzYvUbX5BVSRoLX/+sl4rGVKP1CdQGvC1d&#10;QFXQnqtcUbVyiepSwbQk1al0qSih15Qha/CbCUwVSKWMHo+hRW8qMD5Na09lKjBtLAVMTkhoQFpP&#10;IHrUGfVle8QBdQ7ZocUpJ3S7RJhe98KAGz7odckTbbjv90MOqLyLEP3TEj/usKa9t0LZLeaauqUK&#10;pMbQWiernd5CS5aOqoknAelDgpQx7yY6HDHHrCeBMDhpg9a732OAkTuqLbmh8ki7HLdD5TkXFUir&#10;zD6HVntMUEnyTkdu16xmGrwBlccdRIO1j1FxCuHafxm0+zFULVKGFHbut1wtL6046QTvLy3JIyVI&#10;u0+DVveZ0OowAYZLCNJWZ0SNWlOV2hGmDgqiLS84oMVpCzTY/ZBXxyCMIgCHEKZdr/JxWvGuF63R&#10;cM8DdDayQ5+XkZjjnqsKIE/lH770MJJq9vP5xzuKSktW4cx0zeSXboluV+ww054gO/YGnS/ZQe+i&#10;DeodeIputPXd+GNpep4AfeiJdlcd0eaKPWZYR0H/STh0n8RihlMCYZOA1o/jqMTi0OVNNHSpEhe6&#10;xMLgNQH1IgGtnsWj5dMYdCTUepvn0nJnoK9JNDrwPTYSiD6OQrNH0Wj2mMHjGj+NRdd3srIqEo0f&#10;xKApAdqEAG10N4LHxKETYT2Qqk+f4GzO+w3vRaHhw1gqTYGlVGVKJVgFoilUnQQsFaZAsx7fS0vC&#10;tQUtfp3nyaj3lIBlyNLUHiayVDSDkapyUQ2okvuapKh6o2MsszDHKQsLnbl1lLqimZhFWEpXUamK&#10;L/2b5jmlY7qtNOXLVS2ql7vkYrFLHmGai2XO2ZhOAEtH0322CVSkGQglNLxcUuFqlwCL96EwYzjb&#10;JyPQvwAhhGmwTMZEyhimqDZRpQShWGPa1tJE/dIIl0guVv3hKT6RXEzYFBIkBGlCFlUpYRRFsEUJ&#10;ONMJ0hKbL1upQSpjl5qlogQ21WEslapGUWpsuqZMnmYSSQVfT0IAqiAaW4wYKuPo6E9/hez763G+&#10;51hCUwqiyNipLHmVzyFWX6nTRPDzFsPDMxtW5jF488wP7k7JSE0UO094plJh8iIgkZxFSOYSnnmE&#10;JiMhj4o4r5gXEUKcIW1RknP52bk/Lf8zsj5+Vj2cZCWUmsEnL/8VRCW+/ydr9v/kRa63dP/k34AU&#10;cO5Biy+dPzsRmvrXA+jk/NVtvZuB6MD77RlSGV/ai+jfCoHejSDuJ2SNfEuqOAWg9UU6ObH6YucJ&#10;U6nY1JDga3RWxj89CF2Bqmw1ifhKhRKkammo3CZsm/GY5gRnSz4uIG0i46SnZKuJxjJWeornOcHz&#10;nCQ8TzqhzhHC9IjG7jemOq1/1EnZ+xaEr+45N7RltJbK+oToT/sIOirSSjsI0p02qLjTFuW2WhKk&#10;ZtCWds3S+54w1Vn/HlprXqmlozLpJKlPWoseoPyS+xhyzQ3T6Vo7HzND24MmaLz9FX5ddgudD1vi&#10;j7WPUHH2RdRedR8tqVZrrrhDiO6Datc8YieqzjiFljveoZok9g/dBJ2R21TSvay31+67EhVG7kSt&#10;xXdQedJJlDVcxlhEtSoz90s0/e4JWq0O09B3CSHc6pwt7bw9Fag9QWpDiNqjzUV+EQfeov1JU8x3&#10;oto0pa09Z0bwWUGXVr7TWTMq06cwfOCL4eZSO5SqyjJT9X6fQQAMtcrBXFlKaSWTOvkYbxGD2odE&#10;eTqi3xNv9Lvnjp63nQhwUzQ4+g79XwSgwxUnAtYcfR/6oPV1/oe84YsZdrEYYhKrlopOsY9Duyeh&#10;aPkoAqOoJvRfhKMpwTbVJgoDjaOpIGPR5nEEutA2S3HkDi/j0Yhg7PAsBD3fEoz3JV0qDM3u0abf&#10;C+ftKDS5H8XHo6D3PAb17wSjIX/ALWjlZQZeZvHbyGMvI9DwbiBq3w5C3bvBqP8oCvWeJymYdpA8&#10;UqrdllS/rag+m8k4KvfXfZaKho8JVyrZRk+SCNt0dDPJRjfjbLSnYm5JdSrDBrL0VZa4DjSXFUxU&#10;nbwYSU/65S7ZhGMalrvlYqEMlxCsiwnVFW6y7DYH6zzzsIwAnW1PtS/V9VVZvRQ1Di19pMYSpvvt&#10;4hEelInw4AJ4uaXB3SEZtmZRMH0bDBuLKHgTJlJeT2qVBtHqhyhVSiWpoEnwKJj+M0ipOJOLkPSR&#10;4Cmx9smy1p7342jpI2SNPcEm6i86BZpq+ISobGV2XpaFRsYKSHluqtMYwu1/A9LSKIWmBqhF/wDU&#10;mOgizTLRaIKWsI1UQxFFCt6xCSC0CfaEbwgIKYALv1tri1g8vusKK9MwpCdThfJ1kwnSFNr0FEJU&#10;lGgyYZlEWCqY5vPxj9xfwMc/fUE6I7voC3KLv+AjFWgho5ihTP1/gKjE9/8SMgsx6004BvC3PZAK&#10;tC/VaA/VEC+Ytj4E+jcJymuBaH9V8kV9qUZ90ZywbCSTRpJYf1EUKZXpJVk66gddPqZrRNBeDUBH&#10;AlhArH+NEKaKlf5OeowO0nbkMo+nohXlKdGSoGxNK99C1ChvNxeIEpzNCcqWZz2VEm0kuaO8L+Ok&#10;crvhcZmpd6O1J0Rp08XO1z/qqGbuZZa/wwV3tD/nTogS4iecCVl7/HHIHjUP2KH6biuVLyqTTVLo&#10;uTJVaaWdlihHa19mqzTHM4PWxg+q573OWlnpxFj9StUt1VkuaVAP0HDHW8x66I0h5xwx6KIT2h82&#10;w++bnmDAJarlbS9RY/UjVKPF737WEc3/fMPb16Ez5Qy0JxxXlaA6HbZAjYUXoTVqp2rnrGmiR7VK&#10;qFacegy1VtxDFUmH6r0SOoaLUUYmnnovUAn50r+pjFTI7zAV/dZeoLUnRAWerahC21zk9qIjAWeH&#10;+rueYOjTQCzz+oS+972he94cbc8QpmepYI+/QrPj7zCYSmqkNeHJP3QpOCxKSOymtBueSWU6gMpr&#10;vEMm+j324Jf8AYaPaN9PS1EUU4x9G46WJ83R8pITDJ/68cs3RdNTVhj8MhBt7/mjFX9IEyxjMdsx&#10;GT1fhGHI+zC0pt1pzR/bKHNa7icCxQgMNQ/DKDP+UJ5Gq/Xund9Q8fK4JvcZD6PR/G4Aer8NQZsH&#10;wVSa4Wh0L4zbEG5D0YggbXYnBJ1eRBPCMdCjsuxApdniYQTqEeS1jXg1v+2P5jxXbf4Aa/Pq/wfh&#10;/cejBPzxNI0qOE2Nd8rYapOX6Wj0PB2/P01lxKPxsxj0pPXv/CFTTSo1FmX6JBF1qEwb8bYME3R9&#10;X1JFyly6jWZhmm02VWUm1khhZrdsbKbi3OqarZoESvPAbbTkMv65gNZ/KqE52DhR9XJSlfa5nSJr&#10;701T1Cz+cZcUhIVkITysEN4eGfBwTqG9j4PxmyCYfQiFu2sG/AM+IjC4EMFUpmLx1cSTzHwLCJMI&#10;QVrr70EaRnUXnvxJWflUScanrU+hEpPuntGJRTxPPoJDPyIkopDH01anMAjRGMkTlfQmOSdtuQBO&#10;jZPydWR889+BNIGv/32UKs+/FCiB+g+KNPYzYhjR3CdqVIYmomn/Y3h+Ucvy2Xz8c+HEi4o1FemL&#10;R55U6EFIozJOpoJNJtilUZ6MhabwApCcoVlhJctVU3J48cgH0nnRyCr6igJCUJO8JDZdQqaOBKT/&#10;E5z/HPKPt9TWMSKLIKUgeBeHCS+iMIyq1PBBIHrcpcrib68DlWnbW8Foez0Y7a8Fod1NERo+aHld&#10;lo1K2hPt/Gkf/HHGB3Vo7eue8VJr48Xeq0r2Z2QcVLOKSVY8tSFopatoR8JUn3DWJ3A7Xw9CVwK3&#10;G2HbncrX4EYguvJ2F3mMx3QhiPWv+KADwdvhoi/aX/SgspQUKE86WTe0OuOClmekupMzwelK50kb&#10;z/c56JY3Bt7whOFVL+hfcCMzqFYPOaL2QSfUOuCAP/bb4Ld9Nvh1ry1qypZRfY8VqhGw1ffYcmut&#10;EvOr7zBHle3mqLiNsfkDKhCw5Wjzhxi5YeXbSPQ+ZYspT4LQZOsbdDhmg/6XPfALVelvax6qZPvm&#10;O16jyqwLqCatSEYf5tYIbXa9pyKlzZdlnyN2qAZ42kO3QGvINvw05yIhegvlR+6Alqy377NCk0fa&#10;W9Kh5kOnxyyU7TKTynQNtIbtxqCdtwnSi7TxlwjTy7TtKpzQ5LgxmlNBzhQovgzhl2YBvSs2aMp9&#10;nWjJG+x5RGtuqVJ0xtqkYTztplQykpJ4sqxyOPdNoyLtZSZV7AmMG85ocsYaBted0Pa0Oerte4EB&#10;j70x+Hkgmsn+u2IzrNDqmjtGvKPFv+2D9s8iaGUJ0ZdhGPQmEMM+RKHF7QC0uReAYWbhaEFYNqeK&#10;HGwShtHW0SoJvw3VYrO7QWhaEk3uhaDxHf74HgdB/xkV5w0qyhv+qMOrem0j/vB4vwWVaT/jOHR7&#10;E40Wd/zQ9KYXWvEH0FrGbO/4Qu9hEPq8lIUAwVTE4dCjStUneDu8pHKlhe/1IR66L5NQX2b3nyZD&#10;9wXVLFWn7ssUtJdx0UexqHaHcS8ONR4l4RcCuC6Pa09oC2hl3f4Qc02rFZmlX+2WgS3umdjjnYMD&#10;/h9xKPAT9vrmY4NLBpY6ZWKufTomW2uKk/QzTVON/AYQntK6eR7V6Tw6iKn2OdjjkICw0GxEhBfD&#10;1ysLHrT3bg4psDAOh8m7YLg4pmiS8wOpSkM/qZlsSRfSTDhJjie3hJdqSVISYaWVn6jM0j5/B1Ja&#10;4DgqVelWGkpwhzBCo4qoTAm3NKrVdFp/2dL2R3OfTF7JWnwNSP9JkZaqUQEp4aaCx0kom09AK3DK&#10;ltBUwXMpkNLWqyR/vo7UT42muoyRCS+lir+p8VlPr0zY2cTB0iQSr5/6wMY8Uln7ZJ47ieeSivtJ&#10;PHcSz5UQ/4mv+Ymv9QmJicVI4rmTU4qQllmEXFr6T1SnUuBZlo9+oZ///F+AVP379hXP/FMw/z1/&#10;63RY419GYvyraIx5EYPh/P0PeBRKoIrF5++QF3LV9I5Qk2IlrfgblhVMrSTf9HIAwSkw9Ubts/xt&#10;E6p/nPZC/XM+qEug/nHGE7VpxetSVUr/JYFrQypFaWjX4AyVpdh9ArAFFaTuRU8V7S55oR3hq3eZ&#10;r82QBHy9i17oeIm3L0lCvg9DEvcZhLMeozMBbXjDDyPuBWLy0xDMfBmOGc9DMPFRMAbyb7fLFS+0&#10;IWybE6iSa9pYZviPuajCJnUPO+P3g474Zb8sGbWnWrVVKrXidgv8uNUUP2wyQbn171BOFOrKl6iy&#10;5glmPfbHtHs+6HLUFu0PGqPp1tfoeMgCtQjQSoRhu/3G6HyCqnfBNVSZa4SK08+iKve332uKarPO&#10;0t7vUmlP2iP+hKoCNWK7Speqvfw2ygzbCu3+K6DTf6WaeCrDrU5fSYlapOD6w9j9qCLjrT3Xoc+S&#10;gwTpZUf+hxCAcmvkhJa02PX2P0Pv2y6YZkVFZeSglorqX7WDrHIa8SoCQ/jlLHVIxA7+kW/zkaLC&#10;2bSWGZhul4xBZjkYSrUkrT36EKRS1b3zLR80PGqOrled0eqUOeoffkN1KrPyvFJds4Mh5bm8ru5N&#10;Twx6HUT1GEI7n4xRxqGoxyvjQCrKCfzBN5Efzy0vDCdUG9/yhy5t/jS7BBi8ikLvVyEKwI14FW94&#10;0x91FTB9UJ/Pb3zTG72kFcp9XwwgvEe/DsM0s1gsd03Bep9sbPFKxlb3BKxxjmHEYa2TRAxWOsZg&#10;Be9vdE3EWsYK5wR+1mSsc09lpGCNRzo/fzr2BWRhW2Amv4907AzKxiavDFryFKrpFMIxCaMtE2m5&#10;k9DfTKroJ6rVV92onAeZxqO/cTKGSok+qvd5VO9badt3++bicEAetnvnq/XzG6lMFxOyC5ylwyiV&#10;v10OxlrlqaT/ERaZqkKUVKaaRcjKmnwZb91sWwrSzwjyy4cnP6sH/5vYmkcrey/q1N+D9l5gSlUa&#10;FFqM0AhRjN80uZmMaEL1r/xMhkw0hSZ+1ICUckyWhcqa+2QZQ8ygpY4tRHhEAUJCCVPCWRRuHG1z&#10;PCEmq5VkRl0mfzRjsLwv6pP7NCGz8jxeJpH+AunfkShRqkwJVQkNWHkeda6vqsiK1FCNT+drZn1D&#10;bDahmsVjZMIr+RvfUxGVeBrsrKSISxTe0AnZ0t0kx4EA/YpEgjY+guAML1RVs2LD8xATlouY0FzV&#10;jC8u4iPioriNyUdCXD5Skz4iPb0AWTmfkCcrnGjtlTr9F/D8Pkr/FRQW47xrPDbYJ2OxeTxGPg/G&#10;IDqnIQToIDqvIXRdwx6F834Y+j0MVc3uOkkbZsKzjRQmoRqVrqBi6VtKkv5FP9Q756dpYEdVKhNN&#10;0r++Lu14PUJU7kuTu0aEbkNCtyFh24hblVdK0EraUzOpQUq1qfJI+ZxmMmNP2MqkU5OTFESScF+y&#10;bXTMCY0FiCekOAnheNwFnag8B1z3wtj7AZhMATP5UQDG3PNFT0JU6pHW3Gel1taL8qy+yxJVqDgr&#10;SwgwGT9QdZbbbI4ym8yhJWOk0ixvvTG01zFUPukLaC1+jJaE5KIXoRh/2wO9z/G9bH6OkeRMk20v&#10;UH35XZUPqn/EHDWW3kLlhddRaaERfl9zD+32GaP6bFrxUXtp5Q+oHk9aw7ah3Pi9aLThPn5fZkRV&#10;SqgOWs1YB+0B6whTglQg2nuZapRXeeZ5VJp2kfvX09pPguHywwSpkbOCWAsq0eZGrmh+nrZ+7xNM&#10;sUzA4BdBakJIADrWNA7jzfgf+xWviuetMN82FjNpMRe7pUDaFS/3ysV6Ws+RFrLWPRnj7DOoSGnr&#10;Jfn8qgMaHHoHg1tu/PLfo+lZK/R54odGx99jGNXm6HeSWOyCdrfcMdKU6u95LNo9CMKA14FoYOSN&#10;zvf8MNmMoDTyREsqxqFvQ6kOo9HtXRIhFIZ6l92h98AXbWiHGtP26PEqJQVRplhEYJ4tYUgwbnVJ&#10;oKpLwDJCcKV7GhZahmPca3/0feLDH6g3Bj0PQsf7/GHeINSv8cdDddzQyB11LrrydWlLCOVavP37&#10;RTfU5RW5roxVEeQ938eoAio9X1OpPo1C5+cx6PYqDr3eJWKgaQwm2EuF/1RMp2qf61ryfXmlY1NA&#10;JvYFZWE/wXs4KBMnQ7NgFJmDyyG52OOTit0E9Dpa/GXOqVjlkoV5VJkLCMtp0suewBxjk4RxBOhM&#10;uzxM5D7p4SQFV8ZR2cpS041W8QgOzkCEzM4HfYK3W5oCqZNNAiw+hMHGLAo+VL9S0MM/8KMCaVjk&#10;NwVSgdK/BuknVdQ5rQgEqcbeq3X2BQza+9gkUZpUolF8zbBPKm9UnhdHiKm0pr9AqlG+/wBS2mmZ&#10;hVdpTyURr4L7RakykkSZEqjSsymO9/+a9aeiFVgKPBOyoSIxT9KKRA1rxmclr1SqX7k6JsPOMgY2&#10;/G/z7mWAAmliDEEaS5BGF6sGe9Gh+YgKzUOsAii3Efmqs2l8LBVqXCEhXsj3VIjktE9Iz/qMLF5I&#10;cgu/lPS5/9fw/D5K/6VnF+CoYxK22CZiq30iVvJ3NIHuR2btez8MRvf7Qehxmzafzkt6KPW9y/0U&#10;GYaPI9SEVOebgRQi/mh/maKCtlvGPKXmaJNzvqhHkErVptoEp2qrzKhLYNb7KxVKZvGpTNWMPsFJ&#10;aMqEkpTUU0CVIEybUbmqSSe5LelPaqaeQSg2JEBlq/o1EahNT7mhM1XrwJt+GE8nN+kJ/wYfBxKq&#10;PujFv5/WPMfvB+xRbR9V535bVBXrvssKVRgC0wo7JKxQYZslykj/+80WJTmlJiiz3kwtGVUz98ue&#10;YDhF11SyYOwdH3Q6YoaORywJVEdC9Daa/Pkeg67w8657gsqLb6PivEsKol2P87UFoqP3oeyEI9Ae&#10;RyVJNVpl6lG02v4Cvy64qIHokI3QZuhIDycBad8V0O63BpWnnEQNqtsfRlPJ9l4MLVGnHacTpIeg&#10;1eIaJf1VAvSKC22CK68sJsp+T7NNRbvLNuj3jF+GTTKviD5oedJYFTBpcew15rlqeghNds6i2pKC&#10;GilYTEu6kLHCnZbeOhudjNNUOlPzM+YE6AcY3HRGo5MmfB0nGDyknT/jhC68osywDEHDyx7o8jgA&#10;o82iCU9a+zuu6EeQNyDk295wIdgj0e62J1rc8sMwG9r8++FofNmNIPaDwR0vTDYOw3qqx9X2MVRw&#10;SVjjFI2lthGYax6GCe9DMMMkFCuoJmfYpmOSRQrG0ZJPoLIdaxaHMVSKUwRGVGkD38eh/7tkGL5N&#10;Ro/XSej0Mg4dn0Si29Nw6F735EXBBe2vOKCtEb+vy7IczgQND7/Fb7ueofr2J6jCqLTtMe3II/zw&#10;53P8dIw24rg5Kp3ij4c/0ppX+ZnuhaPjyxhMtcvCJqrOPQEFOBSQi7PBObgekYdrUVl4FJON+zE5&#10;uBGRiSvhWTjkl4YdnqlUuslY6EyAOqer8nqDTDPUzP9gqxz0NUnlPikknYJ1BIS3dyLCqcIiQz/D&#10;1zOTIE2Du6NGlVqbRiiQSl5pAEEaGFKEkHABpgakYru/h6hESNxHRKYWaHJIP39GyucvIKfUpJP0&#10;a4qnjRZoxSUC0dFfEU6rHx71iUpVVCSVLkEbI2lVhJqcL4ZQjEsmGEsUqSz91ASPV6GBr+SExjI0&#10;LUaoMmV/ugTv8zXjsglMQlMWBcRThSbkfkFi7lfN+yGgVeoT30sAL/RuDslwsIyDLUFq/DpYfQ/x&#10;UV8JUkI6qkh1KBWQxoQRnlEFVJ5FfO9UqgJwgTpfW2qmSrWq1LxvyCwAKEiRL+Om0sdJFTH51wAt&#10;jdJ/2XmfcMgxERv533SbbRy286K/zi4R03hRHng/UPVd6nEvDAYEaOdbwdCjdW4ndTx5EVfjmreC&#10;0OVmELrf5TF3QtX9zjcD0O4KBcFFHzS94Et4ulGhuqI2wfo7lWhdKlABpwBUKt+XAlVSoUpB2oxQ&#10;bcpj5L4m7cldpUC1FNiqmXqXfwCpKNYGtOmNT7hA74IX+l73x2iKn4mP/DHxgT+G8++2xxUPtKKS&#10;rXnQDj8fcECNfQTpTktU20WY7rRCpR3mqCCqdIc1lakGpDpbpOCzmaZJ3loq0rXvVHO8GhtfYu7L&#10;EIwhs3qctkOno1bofNoZtTY8RU0Cszv/1ppteY6fl91F1SW38ceqezA4bodfFl6jAj0IHdWa5Kjq&#10;8fTTvLNoufstqkki/tDttPQ7oDN0K1XqFmgP3kxbvxZlafN/nW+Enxdc0qyv77UY2rJ81JAw/Quk&#10;1/nlXeUXZuSBFlecUX//a/S/74fBVGi973pgnHEMet3nl3z0jZooak5w9H3ogfleOaqoxmyCdJhF&#10;NgZaZWK0NcH5IVWl5azk4wavItDpJq92x96i8fF3hCaV3WVH6F61Q68nvDpedCaYnDHuXSh6Eri9&#10;Xkai5/MA1D7vyGNd0PdpAOrRKrS77Y7ez3zQmSrW4HkkxhiHYPBjHyzjD+9wUDp2Ub1tJzwP+qZg&#10;Gy34Kv6xrHHJJFCzscO/EIdCimmVC3E8KAfrPXOx0DWPF4I8zHDKxVhVRFnStzKoGkVNp6vmddJd&#10;dCAvBlJ5aSit8jQq7FmO0qQvH5O4HW0pbZaTMcw4AaNNkjDSOIrq1p/KwRNdCNt256xVacKm+x6j&#10;/rabqLHyFCovPYkfl57HD+vu8Af0Ag2Pm9JKWaDpJVuqaH8q8FhMs07FPLskbPTMwA6q1gOBeTgV&#10;lIsTVK5G0fm4HpuFm5FZOBMoY6kpVKmJkEZ4o/i+e7yNw2hxBPzvsI721do2mCosD5FhXxBKNeZJ&#10;+EqIKrU2jYQnFaq/Tx78/PMRECwKkmqxxNrL2vrvx0dlbXxwDEGapgFp2hfC6tNnJFOFyQonlZSf&#10;SbgRXCo5XsZaY3i+SII8kvCkzY+RcUyeS/bLmnhZJ6/UJp+TkEYAElBSDSo+QxNxGQTkdxFDmx6d&#10;yfNkE5ASOTxfLiOftxkxecWI430BaZxY+jS+B36WSL5eWFgh/LyyFUgdecG0M4+D+XtR5hFUnJ+p&#10;SkusPYEbH0XVGS1jozyfKF+Bu0yYpVHxZgpA+fkJUEn7Sqcaz6IazSn4jPyPRSj6VIQvX/8zTEv/&#10;ffv6DZfdEjDzXTQ226Vgq20CNtPprbdOwHzuG0pr3PseQXnHj5AMUDDVVylQ/ryQB6DFBdr7C95q&#10;AqktIatHy9/pGo+9SwDf5d/TbSpZSX6/7oe2knN6jsA77a6sfgNZ3kmAStTnbUmJ0qxqohtTSlTA&#10;KkClpSeIW/JxadHcTK1s0oC0EcEoIbdlZVPDow5oQ9h2vexHmNIV3mbw9Xtd9UJ7Al0e//WALWoc&#10;cFQTTD/ttMbPO23wE2Fa+U9zQpQg/VMD0rJbpdOoFbSlcj4Vqc7aD9BZ9x5ayx5D/4QdVn8IxQR+&#10;L7p7TTDpUQha7zNFrfVPMZAMay/2nQCtuvQu6mx4BsOzdN1/Us1KJf3JjImMsYdRe8Ud6O56h4rS&#10;2nnETipVhmxH7FCTUFoDNqLy5KOovfIuqk05Qiu/HGX6LaZClZ5PqzWqlCDtLSBteZ1XG9rZ5oxG&#10;Z6zRmmp0BGk/+m0kZlOVtqGC1L9sh6ZH3kBP1t6ftMBk80TMcs0iZNIxnSCVgsTDrBm2GejyTlbj&#10;UDERSmNo07vd5H+4Ay/Q5Phb9CYYG1105A/BCd0f+6LOeQfoUW0aPgtFf+NINXvf7YE3ap214I/G&#10;FT0e+qLaMQe0MnLE6A8hWOyciP2+aVRuBAmt44WQfFykJd7NPxAZVzwamIuLEbk8Jhd/+hZgJ2Ot&#10;ex5m2WUS9qmQup4TqK57f5AeSim03mmqXbOhRS76mEurkkxCKJcXhY8YaCndRXMwktZ5gnMB5rh/&#10;5EUjDyPNszGEx8hjQyxzMNQqGyNoq8dT6UmrkTH2uRjHGE8rPtY+m/Y7l8ozE2MI3bEmcRj3JhRD&#10;H/mi0xVHNOd32vDgC/wmynXrU/yw/TEqHzFG1SM2aHDJG7p3/NHlYTgGGSdiIuE4xz4L0/kZ5tmn&#10;YYFrhuo2sCMgC3uDCdygDOzzTecFQ9KjsrGJFxkb+xD4eKUjPKyYKqsY3i4ZSpW6ENRi7WXr502Q&#10;+n0kSItUTqnUENWsbiLsFFBp7xNk9v4bgmIKqUhL+tl/+YoEAiSeAEmiIo3LJ+ioEmNSZaZcnkvg&#10;EU4C0dKQykyyrzRklj2B508iPJMI4QSqyTgZ15QgJOOoMCXiRV3K0IHAUsBJKy0Rk8/XYMR+1NyO&#10;Ikhlf7xYeoJYJsyiCOzIiCKEBn2Er0cGQZoIZ7sEOBBWViaRVOeRCA+iVY/8gqQoASrfE1VobDzV&#10;qfoe+LqEqJxPCk8n8v2k8H2kfSRQ+ZnTeDudkcX3VfDxM75QkX4lSP/TmnsFUfW/gFVUDibLpAxV&#10;6HKLBGyw5UWUinkDQb+Mbmnq6wgMeRSEnvf9YXCbULwhaU2Bqsldq6uBqgapjJM2JyjVaqWzrmhy&#10;QQNFaZvcmRCTGfjet0PQ604AutJ2d7zqgw5XvdGaNlwVOJHke0JWWitL0r0s/5RoKuciVEWdtqRy&#10;bXPOWxUoEWvfSICqVjU5qdQmCYGpFGpuReh2uuipCpMYXHRHB8K4sVTNp63/lZZeSubVkCBIa+y2&#10;RXUq0qo7zJQqrSg5pdyW22au0qAkl1RHQLqOanTNK/xAaz/2njcWvwrCcDrozscs0fe8C2que4Qu&#10;xy0JTQfUXP0EP696hNrrHsPgtAt+X3Ufv6y4izIzqTonUY2OP4zGGx+j7e73KM/7okzLjN4NbWl2&#10;JzP1Q7dAZ9ifqLnQCHVW3kJ5KWzSdw2kaZ7WgJWahH1DgekSaOlPRZ9lBwjSG7wK8cttccMLdY68&#10;R98HXhj7LgxjaHv73PMkQN+iG8HXYP8L6F2yoW1wxnyXXEyhQhtqlYFpLmIpM1QlpSE2aej6lkBy&#10;yEb3V1G0wPYY9TYcDQkM3cs2MCSg65y2gt51V3R/4IPfT9miM8FpyB9R08sOmGASSBvjQTtsDF0j&#10;ZwwgcMY+8cJxr1jcp600isjBo9gcXAvLwV6vfJwKyMa1UELUpwgbvD5isVMOlrulYpbq75SBcYT7&#10;QLNM9BVY2uRQZYqipMq0K4Ch7WcMsBFg5hCoGejzLpW2PgYD3oSgB99bH0J8yFN/DCX8+/N2dypr&#10;wyfB6PIoDF1exMDgTRJ601L34/mHmMkyzhRVRGQiATqZn3+KfaZKBZM8z5UE22oqv5VU6kt44ZlD&#10;JTzHOQfL3LKw3jsHSx3TMc8qAdNNYjDkhT86GrnxgkMbdNoWFU86oQx/rOUPmODno4yDZmh8XsZt&#10;PdHqIdXJk2gMeJvKc2RjKy8gW31TsYdK9mJwOnwDU+BB1ervl0uQ0t5TocvMvSutpJ1FDJxtE+HH&#10;9xVAtR5I1a5AGqcBkLLUMlYqMCrpUV8K0vTPGpCKGk0u/qIS8wVgURmEGZVlVDIVKO1wNNWtjJeW&#10;gjSCEcX7f4OU0JNxT9r4JEIqgTASRRmbx2MYsQSTRFwBgcpIoAKM/0io5fM+QwAqEUdVGCv3RYnK&#10;yqMsHpMqwxNfEUG7Hh5SgGB+Bz4Eqae0HXFM5mdP4ndAZWoRhSB+b7HhxUgk6JN4IUkosfIy+y/n&#10;iU//hkRJ0CfcZYVTcjYji7cpzVPSi5DBi0AO93/6VArP/7Mi5S31vyHphZhvEo9pb2Mw/XUYFvDv&#10;bjWButEyFussorGGUJ37IQbDn4di4NNw/hbp3m4HUHn68G9Rckal3YgPWhj5odF5KVQis/Xe3Mp9&#10;X6g2I7zfivvbnHdXpe46XPFCx2vcXvVFez6vC6Ha/bov/859oX/NVwNa/r7aX/GE7gV3tCZQpfCI&#10;9LFvJmpUTTSJAnVEvaOuqqhz/WMSsjTUifed0fQkVexJN7Tg8fUphmodEjVKJUpb/5MaI3UgUCXV&#10;yQJVdlmgMtVoRdr6SowqVKMVt1ihnFh7qZpfYu21VrxCo70WWPI8BCMoAIdeske/K26os+UVOh2z&#10;JUQJaqmKv+IJ6m56hoGX3dB2P5XtzMv4fe0T6Ew5qWx9K6rT1jvfouz4I7T6B6A9dj8hupcQ3a0g&#10;WmHCITRZ9wy/L7kJneEEq7RqHrpJVY3SHswYtFEzETVwpapH2mfNBbH2vCLd9OeVzQVNj3/AbOtE&#10;Kp9UdKDd1CcImx2jJb/GL2z/M365juj5lMrQMx/jCA0pTjLFKRu9TLKo5tIxgGqpy9ssjCMk2t/x&#10;RV1Z/nnHkwDyo9oMQJf7Pqh9yhL6t9zR6ZYH6l6kGqXy7XTHDTWOmKIrH+9LaBnetsdOlyjci87G&#10;04RCPIstwIXgfOzyyCI4c3ApPB8bvAvxp08Gtnqm0M6mo79pAoYS6DNdCjHHg2qR4BxIYPa3yMOA&#10;D6noRbB35nvpdc0GnU6+RvNt19BwzSnUXngAv86SVQ6bUH32LtRdfR41Nxjhl43X8NvG6/ht8y3U&#10;3PkUNfa8Rf1T9qh3xh41T9qhNq+0dXnFr3fVD3Vv0DY98EO7R4FodtcPLR8EQP95uOpnP9YqlWoy&#10;CZNsEjHeMhFTqNrnEnpL3XOwxSsPh/w/4kTwR5wNK8AVWsprUR9xNbRAxYmgPGxwzsBoAlzvijtq&#10;H7NAmU13oLWBseQqf1x3UW77E/x6yhyN+aNqw/+OHe9Hq7FSafniGpSJIP9sODkkqMkmT6pRJ74P&#10;UaKlW3+ffAQGflIglVxSAanqay8glXQlKkaZHJL9QdEEaVohMr5orL0Gohp7H0eQRhIsUVSl0pok&#10;KpnbROlYqlGlUZEEKpVhBK2+2HwJpVCpSmMTCTGq0kSCShroxTM0oBSI0v4TohIJhXwdASfVp0Qp&#10;SGP5mIBX7LyqayrDCzIWG1uM8PBChAXmI9g3B/7e2byYZMDLJZ3KPB2uvPjZW8aoOq0x4UXK3icl&#10;Epr83LLsVMZppVaqKNEkSdCX86fxApFUSLUqqrUQcbzApyYXIYtfSgHfkywP/d+AVKNJvyE6uwCT&#10;X4RiFH8vk95EY/KrCMx6G4UVZgQpIbrOPAarzWIwl1Z/CC+cfe/6q8moAbygG94LpcKkpScUdaWC&#10;vqxmUqX1JFlfs9a+Jfc1J1RlvFSGAZpzn2zb8vi2MutP9dicirMZty0Y0uWzA3/Xnfi7lnSmzoSt&#10;wXU/9Lzmz78df3QjeNtf9iUffKF3kee44EpAOxO2LmguM/oEaRNCVqLRUUKV8fthW/y+3wa1aet/&#10;47bGHiv8tNtGFXKuutMWVf60QqXtZirVScZJZVt+K3/rWwjRDbT26wjRNSbQWv4cQ6lCN72LQg+K&#10;sKn8m9M/YoEmu40x8UEImu76gJ/XPkODDU/R+5wTmm9/RaX6Aj8uvo+aa5+i4qzzPN4SLfbwfFNP&#10;QXvyKZSZcgZlCdgyMmY6+iBqL72ODvtNUUM6lxKsZUftQDkq1TKjtkN7xFYqVcaQLShDa1+G1l97&#10;5B4M3vcIWs2v8cu+GYAGp23Q45Yz1tEOj/sQQSlvjo609C1Pm1KJWqO+5JDe9aVFTsECgkrs+ziq&#10;rYkEqPQjmmCfTnuchm4fpFtnKpqcsaSafQldXjk6ES7jzaOhf9sNtU+aozO3epTnDfm67e/58j+u&#10;NVqeM8Mac388js3C/dhMvIwrwB3anj0+uTgTmI2zobnY4FOAfd752OdPNWySrPo5TSVoBJbjCdCJ&#10;jnkYSjCPeOYNvdPGaLLzNhquOIlfpm9G5ZGLUXHQLJQfMBMVhy3ED4MXocq4DYTnfvy88iL+OPAa&#10;TagC29z2oq12wm/8D1XrjCNqnXVCTVqHX3k1/+MSr/ZX3fEr99XgD+gXWqga/FFW57Y61cEfN0Pw&#10;C394DR9K9f441Lkfjp+uBaC6UQD+uB2KGrxd824Ifr8binoPwtDqUYJKypfvazovTGvdMgjVAlwk&#10;VG9EFuJWZB6e0mI+obK6S+BcIHB3UmHOMQ7GwJsOaH/OEr/se43yW55Aa/E1/uDu84f3GBUPmfMz&#10;uOKlRzJiCS4Pj3Q4O8TB0TqWAI2HC5Woi10ilalY+1wE0toGhtL+RhGYf1l7sfX8Q5fVSNwn+4Ni&#10;PyGCIJXUJ6VIaWOTZdKJt+OpCsOlqDOBEikwJRhljb0aGuB7j4om2KKoSgnTyAgqVAkZP5XJqDha&#10;chkrFZhmivpjZH9Ta/rjqTLjqVKljUkCLbRE/F8gZchWIEqVqMZXZTxT3r+sbor4hHBekMKC8qk6&#10;c1T9UX+vHFU+z8s9C+4EqqNNLBVqEu19AeIJ9xRZ5ZSGv3pJyXuKFZVNeEYlFCBcxokTPvE7KUQo&#10;L/RRsbk8vhhZWcX4+PFTyfjov7f1Et//i8zKx3gqLMP7oRj8OBzDn4ZizNMwTHoZgQWm8VhtmcC/&#10;i1ispc1fZBqLIY/pioy8oE/1aHAnCL3uBaPvPVp/2vbOskxUxktpq1uJvT9PMFKRqoknKtIWtPJq&#10;FRMB2prR/jKhSGsvy0pb8zktRHHStssMvczANzvhTkVJJUo12pqhe47nk3Pyb0GPz9fneTue94Q+&#10;zynjot2MfNCVgO7Cv5POFBr6PGd7Pi6rm9qccUEbwlbUbQu+RpMTTjy/RtnWO2yPOgdtGRQp+2zw&#10;G0H7i4KtNarvskFVSYsiVOvuNMYm40isfxeKYVc9CFV3Qs+cWyrqk1b4/U/+ze8ywZT7Aeh30Q1V&#10;VjxCA6rdH5c8JGxNFFzb7jWGzozz0Jl+HmWmX0CZaeegPfE4yk48gfrrnqDZ1peoOOUYtGntlRod&#10;TnCWLBvVGbAGWpJX2ncVKozapRL3dUbuR9815whSUaSMuifMMIV2bxrtjv41Z1pxW7Q5bcEPb4lm&#10;Jz+g/sG36PsyHONt0zDHRWbs0zDeQdOYrTet8WRHaS+cjh7mUoAjDr8TTK3PGsPgVSjqEEq9aZeH&#10;vAnG78eNoXefluFREGoft+KV2B173CJxMzoNH1LycJP2/UxIGm6E5BAqudhMeB4OysYm/vAHWaZj&#10;MqEjrZgHWctYZAbtcyL68HydjzxHneXHUW3Cavw0dCEq9puBsl2Ho2y30SjP25VGLsMvs3bgt5Wn&#10;0OzIa9Q58gE1T1ij4Q1fNHkUidr8Ef5EC/LLcRvU5Rde/agVajB+PsL/oEdtNY+dop257IrfT9Cq&#10;nOGV9rwbfuMPqxZ/tKJOOzyJQhsCtOHdSPx2JRA/80f802V//Mwrey2CtMqNSFS6Fo4K18NRjrfL&#10;3UxA5TtxaPGcavl1HPpTSQ74kIaeb6RbagqGU2Uvpu1f7ChFSbKx3z8HZwna+7TMr6mansR/wgna&#10;+M1OCfzDC4LBbdqu4+aoccoB5Q9Y4qRZCBJpn30D8uDplQoX+wQNTG3j4GwXD1cHWnsCJiC4EAHS&#10;MI4KUcZDBX4CU7H0EhGMMII0gFAPz/hEcAKphGfKV4kvaisgjaBii6AFjqB6i+Q2mkBVq5v4XtVK&#10;I4EblWlUOPdF8FjabknijxR1yvcpk08qj5RQ1VR3YsgkD88TR0DH85wJOQylWGV8tEgzuST7Jf1J&#10;rHgCzyNZBoR0RGghZIlsmOrflEuY5iGAMJXP7O2TrZLzXQhRB6sYBHhmITL0IxUpLxBUo/L6koIV&#10;RWhGMEKicxEWm4eYFCpXQl7GSpNyi5FORZxT8A0fVS1SWetEnfkv4Pl9lBwk/4OYnEKMJTi73gxW&#10;UBzwOAxDn0QSqhEY9jgUE18QqCaxhGkcVtHqLzWLxpSXkTCQnk603tK3SZcA6yQrk24GobfA9TZ/&#10;C7eC+Hcsq5d8oEuwyWx8iwu02gJMBVJP2nwfBdIOElLdnudry60UelYgPuWqxkRlqWjT0wJZ2Uqb&#10;ESeVOypJ9Q1p5xswmtLGSx5pg6MOVKEOaHTcnr9FRzU22vS4K9WpJODL79OJ8JS8U3s0Oe6Ahkft&#10;UZ8grXuIMD1kh1r7rFBrv7WKX2n9f94t46eWKLfJBL0uOGOrWSQWP/XDNF5QpP/SVCnycsUVtTa9&#10;Qp2tb9DnvBO6HuPf8CYq0aV36S4fo/rSW+jLYxptegwtAlNryiloTT4N7Um8PeYgKk09jTY73qLh&#10;2oe0+PtUSpTOqJ0E6Z+0+ppZ/LJDNqic0vJUpL/Nu4RfFl3HDzIxpTcbfZZTzTaibG9Ai61H9bnQ&#10;mSC85Qrdi7b8Um15NTKB4QNv9KctH/EqDGs88rCJP0aZ5BhrlY6pdmkqGby3GRWpA59rmg5DCwL1&#10;WSBq7ZXyeG4weOSN34+aoP1VFwx47ofmRs7o/TQQkz4E4qBHJEzT8/E4MRcH/LJxOigdp/hDN4rI&#10;piLLwAavbEh3zbnOaRhpn4Nu5kVUwKkY9dQZHc+8QNOtt1BnwV5U6D8VP3YfjYrdhqFij5Go0Hsi&#10;fh23GtWnbcEvq06h1o4nqHXwA4FojCpUa7+fdUSru16odzMQjXllb3HJkT8kK9WLatAjd0w2kfcX&#10;gNlm4Vhhxc9tH4M1hM4axwRs9kzCeucErHKKx0reX++eyveZzG0CNnqlYTlt9FzLaMy1jsd06xhM&#10;sY7CBMtwTODtMbRqQ02i1DBE7/fx6Pk2Bv0+RFNZp2CURbqqKWBAiOo/52PvU9HuRSIM3qehjTTw&#10;exnLx+IwwDRVzcxPNI/HMiqqbVSUp6jyrhFGD5OAq7FFOBj0ETNpDS9ThcZEfYYfra23d6ZSYwJT&#10;W8soOBGkbk7JhApVGtWYfwgtMEEq6lOWiGoqQBGKjLDEzwjl/QCCOzKriBAVkGoAKiBN5m2x3ALR&#10;SEJGwVRuE37Svymaoaw+QRlBmEZQmQpQZcw0Qiw/36NmIorqUqw+P4PMmMeq1UqEK58rlZxi0mmn&#10;qfzicviYFA/JK1ZAU7P9Aj7aeXlutACaql4AGko1GhacjxCx9/4fEcTwD8iHr38ufHxy4OmWruq0&#10;evK7COOFKjqCijMqH4HB/L4YEXGF6vxJ/Fwped+QXkjFWvgN0iEg4/NXZFGV5xR/wSdeWDSA/F+C&#10;tMTaB6XRAT4LR3c6lS63qSrp0no+iMDApxHKwvcTuD4Ixjha/3kmMVhmEollxlGY9T6K+wNVFfum&#10;FyUh35823ofA9EJbuqLOt/zR+y6V2V0qVp67O//Ouxl5ouMVqXhPkBKssm13yQft+DzJQxWAitLs&#10;TIXaiZBtd8Gd6lYzRipFR5oTrM1ljJQAlbFSScqX/FFZa99IqUsX1CEUpXReXQJSqj/VlrbNjF/3&#10;2an4Za8trb0tft5jjZ/3WqMaFWfl7ZoVTBW30dpvNUOFbWb4Yaspym42hvYmScg3Qbk1LzHzUTDm&#10;3nfHrIf+6EOo6lPcTL3ngca73qPmpncYfNkFAyl0Ki26jZpb3uKHhTfRes9btfa+5Y4XhOhpaM24&#10;DO3pZ6E9hbfHHcZvS26g434z1Fp0lVZ+J626QHQXt7sIUsJUlpAO3qRSo6rOvECxdgc/Tz9OW78W&#10;Or2XQKvTHBiuOAatxjf88AdVzOiXoZhqGY8OV+15BTLFECqccfxjHW+RgG5UqENf+KtxvTVUhlv9&#10;crCCwNvMH+IU6xTVHmMMoSql5voTCN3uuqD2ERN059WinRG/SKq/djekkIEN1trF4FlcLt6m07rH&#10;ZOOWzLoTBhvdPuFqeA5OhnzESvcM7AvMxCirDMIzC1OoGno9cEHDP++j/sKjqD5mCaoOm4Pqo1ai&#10;0sCpqNx9JCr1mYTKo5ag+pw9qEGp3eTkO9Q9Y4Vfjxjjd14QGp/m+7lqyx+kN5Y4xGNrUBa2eaVg&#10;JyG4h3Dc6ZGALYThBocYrHWIwgrLCEx7G4iRr4P4o/ZH30d+6EX49uR/yF6P/dDxiT96vY1G79cx&#10;6PQwEK1vSRlAKoBH/tC97YV2tBft7/mjPR9rT/XdiRePXq9D0YU2rvfrSIywSMYkKuqx/P5GUSWO&#10;tYnhRSIeMx1o8+0TMZt/2ONtYzGL73UKQTvdNlk9NoJWr+urOOi9SkQXglfvZQq6v+Z/J7NkLHXK&#10;wDa3NBzkRelMWCHeheUq+ywrl7y9szUQ4X8zF8dE2FpFwZlQVSAN5H4qN6mY/z1IIwjQcKqyUAIq&#10;lNugxE9q1jztK0HylTb4O5CKxQ7PLFGkfwVhzH1STi9SwVRzblkeGiHQjuJ9iWgqX0aMpF5Jfimt&#10;vgpCVWP7CVOx7Jli4RkKpEVUp1SHMtvPx9TkEBVzdHQhYVhIdcnPI58ppIDKVAPVkKBC1dtfirWo&#10;iweBKilRLrYJcOeFMoKqNTQwG4EBaQjm7zKaME/KIEBlnf1HIP0TQ3VMlXqsX5DBz59NgObx+yii&#10;nddQ9H8LUs2/dyEZdGURGEpw9iM4u8qKvWs+0LtJED4Kx+CnUehLkBrc8YXhXT9MeBGGxe8JVONo&#10;zDfm7+ZZGFWnpnOomrk/742mhGEr2vg25zzRgbe7XvNHD56vL6Hc/34I+t8LQh/e73XDn9AkXAnL&#10;dhc9KKAIYR4vPZg6X6B1p5LVJ1w7cl/b814Eqlh02v0TYs0JT7XEUwPShqI2ebs+4SnFS+oclXqk&#10;ThQw9gwbwtQavx2wUSBVMN1ro4o6V99tpyaYpLizJofUSk06VeS2wlZzlGXIGGkTWvhtvJDMorAb&#10;bOSF/mfsMZYXipZUpX9sNkHnUxRBRlTJf75HpeVP8cv6J/hj3UMMkbHjHW/w6/J70JpKiM64QjV6&#10;BjqTj6PJlmfQP2SJarToWqP2U53uh86YPdCWos8CVdp7rUGbUXHCQdRdeU+1ci43ardaMlq+r6x2&#10;WgWtLvPReyVB2sjIm1+KOebYpKHHHQ90J+HHmkapivhtL9qg41VeTTbfwaDHHpjsIH2CpExbOoaZ&#10;J2OlaxYW0XLOds3EOAJB70MqhlhnQv8Gv8jzVLkPAggwS1p4E8wyDcaV8AxYphXCNpUqyjsN6/nc&#10;08G0rH7pOOSXj1OhUiouAz3NCrDcm8rrpS8a7HyA+ssOo/qg+ahgMALVCMuqIxiGs1BtzCpUHLsM&#10;laduwk+rL6lJoXpHzNDirBV/NG6YbUJFaRqOXe5JBHQGbXA6drklYKl1KGa/98fwx3KFtuWV3Ab1&#10;T1oo6Fbf+xY1979TY8Y/HjJF1cMMqtgf+YX/eIw/gkvuaP44EnXuhKHGJV9UpdWpetoR1c67oyp/&#10;xH9cC0A1qgK5XfWCL6pc8kOlywGoeCkAv90IxK83w1D/aZIqYPLz7QhUuBlJex+DOo8TUOdRPOo+&#10;SkSDJ0mqF78uLf9w80TMpL2fYp9O1RpL+CbwwpKG6Y6yuCAWc6nQFxGes51TMNAkAUP538DwVSxG&#10;mfICQThIQnwIrbSXrGDyI0yCi7jNhwPPY21NJeaVBT8CJkDaj8QSeGLnxdYTnhG05eGMMEYIIziZ&#10;8Cr8SogKQAWkokpljFRA+rci/TsISwla/kgBKu13FJVjBK17BF9D9W6KZsRotnJf08+JAJZQa+ep&#10;QGXCh+fWJNoTmjmfaa8JOQXRz6q/fWysVIAqQJQoyjAJ2vrwQtVNNDK8iLeLEBJajJCwYkKSFxd+&#10;3iD53LyQeLmmwYMXl2D+5iL4e4yOyEcCP38yIZpKiEqhkgxCNIMQzfjyDZmEYSaJmUUmZvG2AimD&#10;lPyvQfo6mP9dn4Zi/IsojHoRTmsfTCEi1fGlv5IXut4IwEDu60c11uUm4XbDFwPvBGLai2gsecf4&#10;EIGZb6KoPHkxp3VvwN+hVIRqeoEq9bwvf9teaEUb31rW0XOrT3B2v+YFQyrfgQTrEEJ6EME64DZB&#10;e9OH0CU8af878Rx6VK0d+XxJsu9wyQMd+Fw9Klo9QrWV1CSlva8nY5yEZ73DjqpPU70j/NsnQH8/&#10;6oSahx0IT4L0gCNq7pPcUXvU2E3LvkcmmmT80wrVdlqiMq17ZYHoNnNUojqtJFuqU9mWpULVWfMa&#10;QylS9phGYtGbCHQ9aYdVr6Mw+Jonau61wOArzhhNNf/Lmmeou90YFZc9QruDJhh+3QsNNzzHj1So&#10;v6x6QiVKiE45jx+mX0C7fe+hu88Y5SWHdNwR6EykPR8vq50OKZhqDd8GnRG7UXPhFTRa/wDVZlLB&#10;UplqD6QSHbiGinQNtPquhVbXRTBczXPUOeWAbje9MP4DlRWhOZkqdBjVaNuzFmh0+C3aX7LDHzuf&#10;YKZ5DCbb5WAOVY+kPg1W1j4dA/kHO9cpHSs8cjGUynSAcRJa3XBDTenqd9OVsPLBHu8U2NPmvUoo&#10;wEHPDFr3DFwkNHd4Z+BSYC62exdiHqE8jwqx59twtDltjbabL/1/pP0HXFXX1vYN0zvYe+819ppo&#10;jDFFjSXRGI2x9957wa4IAkpvUq3YEFBREVBEQEV6701Q7L0kXu815saTnHOf+3ne9/tMxm9tdlm7&#10;rf1f1zXnmGOg4aSV0B88DuYjZlJ5zkSNH6ehNsFp/P0sGA+fhw5bDqO9zUW0pYIedOw2plzOxerY&#10;+9iRXIUtt6kw48owhzD56Wop+p1IIhyvou7uEJjsPIuGVhdV3qzFrhDU3BuG2vzg6xKcdfZfRW2b&#10;MLRxjebBcA21Zb2uzNJ7pqAFz+YtAzLRlgdhfec7qGUfgzp8n3Udb6EO7U9dp0Q0I0jrUwHU4cFW&#10;mwdjTUYN2q4Gfvn4IrgcXYLK0fhoPmr45cA0oACmR0sI0jI0EJCeeYC6JyvQgNGetr5LiPSEkuZ6&#10;5egU/IAALlaFpTudLkPfkHKCswyzbj7EBH5nv11/gEk3KzAn/j6W3n3Az7MKq28WIKtI0zE0kWo0&#10;KUUS79+ruEslFnP7IWKp/pMz3iBdlohKGT2ZXKK6y6+gPZZCzVVUpIzMBwQR/y6npa0kPEWFVv4p&#10;WwKHqkxyPAtkbPS/gFSUqYyfFpI80hRP05Lkb4Uq6reAyjO/hPelCpXLkocqpflkdVIZ9yuTTqVS&#10;D/Qln5MglaLLUsFeKdHi94ToOwLwDQEqIQAlSAu4rR4+yJcC1vmakBNLpsBU1GnaSyQnPEJifDnu&#10;3cpHZqqm9UhlFd8nFfADKWL9SmPpq97xMm28KNEnhKACKpXoS/4tDez+GzT/W/zzX3jeU4wnSMef&#10;y8cvVJujzuZieGAOvj6Wo9bUtzqUACm4/JV/Nl1RPr4JyOLvlI6HNn3oUQI1JA9LLhZhQUgRfj6V&#10;Q+Fzj/Y+Aa15/LUnAOWxXWjVO1OZdRZlSeUqyflfUHX2ced+ZaKG0P7eNxUjj6RgxIkUDD+RjuHH&#10;6cS4/6F0rF+5J+JLPrYf99ubQO5N9dpVxludGIfi0Y42X/JJm0nDO6tYNNkXhyaEZ6PdNwm6G6i/&#10;L5pAjaGdv6Fm62txW1NWNFlGqOpOssJJSukJRM24FYtvzssSWhuvoN62cCwIysPK8xmYcPweVWYs&#10;Jh1NRxer66oF85wz2ehhFYlaq0PQdFMoWm46j5Ged9FleyjMFwbAYnkgai89Tog6osZCPwy0vY72&#10;60/T6lNJTjqg1KnWRGtoTbCC9s97ofXTNpj9fgBt151Ci5XHoC95pMPXqeWj2rKEdPgaaNPaa39H&#10;mA6ch2EKpDaX8dN5WgtazumxVRjgewudD0ZQvoerZngq7MIwL/4pbegTzIx7hAnXH2NUlEYlDQ57&#10;gVFX72NuHJURf5TfXypEc2+etXxuwyqpGKEPPuBqxUucLXmKLXdfYsu9F3DhWdiNIN2bUokt6c/x&#10;W8xbfHkmE/0czqPexPUwGTIJpj/OJEBno/aIGaj9C1XnyBnQ+W4qGs3Zz7OMD7o5XcDMqAJsSnyC&#10;jVRkG28/wNxwHoiBUgMxAs0PUmnyBNGOlqjm/ijU2nUZ9feEoQEBWnf/RVqNC+joehONDhCcey8R&#10;opdRj+pTou7eUDS2u0ZVzQPB/S5aHs1BU/8s1HOJh4VNJOoTns3c7qDOoZuo7RDLiEEtR26dbvP+&#10;iWhKFVHD+R5VaSLqeKajxclStDtTQRAXopF/Jiw8c2DhVwhz/2LU8C+B6ZFS1DwhdU7vo8HRYlUE&#10;WpbXdg2pQoezFWgTWIquwY8I0krVeK/jqRIMuvwUw8KfYdjlR/iC0O158QH6UcH+FC7tSJ7ih0sV&#10;mBV5H3fzXlDxfaJ1f0uY0soq9fkeKdzeTn6GaH52dwmTtDyqNYI07z5BRyudX/lBtVQWkGYTohkV&#10;VKxSVu4jqgFKkBKoFX9RGdLmFv8fQPo5Cj9fL0BlqFYkjwjTh7yNyjKfOy/g8xbxeWXdfNlzUIXK&#10;7D2V50tN3GdUEMr3BbICUalNWkSQSlqVUqMamIoSlcksGX8ViEpH0c/tVaRXVRYVaobY+9SXSOHJ&#10;PZUnn6T4IqQmleF+2Vs8khVMfD8Pq0GqEvBlbPQ9L3/4C4+oQBVICdH/f0B6veApfjubR0VagHFU&#10;pDJrP4IgHRlIq09w9iZApaGd9JJv65SEQUez8c3JXPTzTlO5oTJB9N3JNKVKZ18o4bYAo/n4fl4C&#10;TqpSWvTOhGYXd6pTQrUrFeYXojAJ194EaB8qTLH/Us1J2Xhe11+VwUvBSL90KsF0jKFqlRhFpTzc&#10;LwXf+abhS0K4P8Haj8d8dycpoxdHVlAN295WRZsb7rmhxkRri42XlCdelhl4AajAVOBpvvWa+luW&#10;iSp4Su8mGS/lZTNaewte1l57EUN40rCk8v7FPwHjj9BpnqbQs4nCd4T5tFPZ6LDjEprvoEVfFYxB&#10;/D2O8ePnteIIaq84CYslx+lWT8J8riearAnEwEN8bcv8qT7tCFEC8HdbaE9kSBdRWntZh99ooT+6&#10;EMi1ZrkQqjLZxPhJ6pRuIkypShVIV0Nn2Apo9ZuFb5fZQ+urI3cxOphf5OUSjArJQRvbMPTwlCIj&#10;Iejuch2trELxDe8zP+EVRkc+xsz4R/g54glGR4kyfYIvwwjWmAf4hWAdElKCRTElapzRgz/giCev&#10;cTjnEWxTH8Mx9xG2cB87Up7CLluU7VNsIETnRfFAWeuBGj8vgcWI+TAb/AvMh/2BOuMXwnDYZGXj&#10;a0zZjNrTd6Dn3kDevxgb70mtzqdYQ/U56VIm+h+OpsIMRY1dwTDbRxjy7NvUJweNnXhScItR8Ky3&#10;/wLjEupZaaL23gtocSgSLR1pMwSk+8JQh1t12ZoQ5QHV5XQhtwlUnTGwOBCJ2geiUMeOB4b9dbRw&#10;j0fdgzw4DsWiFr+cmg7RqOEk2zg0o5Ko65GKZgH5aHuKSvNIPmq7pcDMLQMNqUItfHJh7penCYLU&#10;7Gg56h4vRM8QAlE6i1KFtjhVhobHStH6zEO04WVprtfsOG8nSAdfpn0nSLueLaWCf4he56XtyQOM&#10;JES/u/IIA8Iq8eWl+xgbXoULqU9RUvpJddNMIUxTs94RpB+QnvsRdzNe4WbSE9xOf4kkKfAsrUQq&#10;CNJKAo0wE0WaS4hmVr5TIC2UhHRC47MKrfhEoP31HmUfPqCQSvH/BtL85wy5zO2/gn8XMopU/IXi&#10;51S3Sn3+iZKXn7gVNUolzBBbr9p90N2Uy5r7MhlHJXgLuc2nIi14o8ZHC6lGJfUpv5BBRVpAkBYU&#10;8H0V8cTAkHJ6WQSt2HtRpBkpz5GT+gyZiRXISK1AWdlLVBHWUuC58hlPGnzuB3w9Utj5IS2+gikt&#10;vlKmn0HK+G/Q/G/xz3/3Sp/jDwqZ8QSpTCiNPZ2LkVL56WQmfqSd/+5kHoYcyVLtmRvaJtAtxdK6&#10;J2IgndE3AekEYppaJy+TTiNPZGEGLe+8i8WYHpSL7wMy0Ju/hT4CTIa0WBaQdiNYZdWTjIf24HEq&#10;vekFoFISr3v1mKikMQ10S8QAt7u8fAcDPW7jG59EfOuThGH+KWrfMsTwAy8P80nG0MMp+JYhgO1F&#10;wH1BoLU5EIPGVtWrmWjnLSzFyhOcDIGo6ZZwXiYwVR4pwUqQmlSD1FT1uKfK3HQBS0OyseVKEb5x&#10;u4kF5wvwrVsc+h68hZVhxfiBCrzOxktoankZXXZfxVjfZHTacRFmi06gwbpLMJ17BPWXHUd/CqCB&#10;/O3WnONOJXoQ2n84QWeyLBmlKlU5pHthRpvfcfM5tFsbCENafK0RW6E7WmbvtyqgSk98BdIfVkNr&#10;6DJoScHnb9fip91noDUz5hH+iCzHAL8EdPe4hdYHLqPv4Xg03R2E7rS3zfeG4LfLhZhx5yWkk+Ws&#10;uKcYfe0xwVmFX6lIh/AHPelmFcbRWs6IrMCR/KdIfPGGNv4J3LOfYFvyC2xPfcXLT6keX2F58mss&#10;Tn6M/pK0vu84ms7cBL2B41Dzmz9Qe/wiGP0wGUbDpsGEilRv+Cx0WufGs2wqlsc+xJqEZ6qS07Dj&#10;MkN4Cd28+HqpntsdJAypMBu6xqMVrUhztwSlLGvRxrdxuI7WhyJQj7fX3U/VSeVZf98l1CFcG1qF&#10;oT3fYx3eVnv3BdQhQBvzQGjsT+DxrNzKJYZKNQw1+ZiathGoQ5jWs+VZ9gCtvnMsGtLS17YjTAna&#10;mgdjUMMuBuYHY9H6GM+SZ4vQ9GgeavCgNKMCMOdBbM6Dvj4VRi3/PFj4UpHK+Kh/KZoHVqDfhUcY&#10;ff0Z+l+oRMczhC/h2eAEt4GVaELb35lWvtOZ+/hKWj6HPkA3qtA2vF+fkAfoT7v/U/hjDL/yEP1C&#10;iqlSpW3zc4wKq8CJpCqqtr+QRUubTjubKnY29wMyCz8hkaosNv0F7mS9wT1RaLxfTsUn5FRSvT2g&#10;DaabyKZClLHRrAfv1Mz8Qyoxja3/VA3SDyh5R1i9IEwFpDJO+jkEmv8IAWkhYfgZogLfIhWEKK8v&#10;5laUrSTYS6J9sSwL5XVi60WVVvAxUmi5vFqNytp9tW6/iI+XmX8q0CLJTVX5qe+RJyEglfFX3keK&#10;SUsISLP5fqUtdWaGzOy/RqFMSKU/Ql7mAzysfIUnsnKJz1XxVDIDNC1GZFjhPl9bxTve9v5PPOLn&#10;8JTxiieV9/8/grTk8RvMuVCIXwjRcbT1P9MZ/kSLLiD9gSpw2LEsgjQVg6lEB/rloJ1TIsysbsGU&#10;drm16x309c/BV7656EK73pHqsC8V5ugTOZh3IYf7LcbPBLGsXOpDYKoizl4pamhA7Hl3HpeSXN+L&#10;MOpFEIsi7UEH1sczEf3490A+Tiaj+khBIUY/N97P+Q568XfWk+6sl3Mc+jnHYwD39SWhO4RAHsrH&#10;fk0gD+bzDPakgubfA2UfMqElqtU2Dq32ie2PRoPdNzTKdUcUatPm16y29+ZUo+Zbw2Gw7ir6293E&#10;tmsFmHc2mZCMw2DHOPTYH05lmoZvHW6i+e4I1N8Yiu+db2HC0UzUXXECjdYHwXTJSTRcRXE1zx+D&#10;7KLQzyYC+tNcCU4HApRbglRrMpXkr9bQGWeFZsuPqDqlDeZ7q0R8WS6q+8te1ede++cd0Pl5F3TH&#10;7lRdR8Xm64+2RNOFXmi4xB+jrc5Ba0nSO0y5XokOh66pFKWWNpf4ocehyc7TPHtdQ6uD4Zgd/wyT&#10;bz1VqU4zYp5qKrpHP8WvUc8x7NJjrLjzAA7Zz3Dh/mtcrnoH58xH8M6uQkD+E+xIeoU9yS9hm/cS&#10;v8S/xlAeMP2tT8Bs7HLoDZ6A+r+uhsVP0wnOGTD/eT60vhzLy1Px9X5fzL6UjnUJ0l7jBYYcIyRt&#10;L/JLl3SKMCrHi+jrS+AfuIhOnrfR3jsRTTzuou4BQnPPJcKSFp7Ks+GBK+jAM1ld/l1bVOe+EDTi&#10;yaEB7XvtnSFo6RSJRoRtfR5AzXxT0cD5NmpZ0XLxZG6nAAD/9ElEQVTsuoRmBGczu0jU5ONqErK1&#10;DoQToqJMxd7zIHCJJTwJUn7ZNXmGbOSZipbHitCGFr4ZL5s5JMDCJRU1XdIJUv4ACOk6PjJeKvmk&#10;DCrWDkFl+Pbac4y8+kSt0Pr6IqEaqmng15RWvu5JUabFGEyr/yXVpnQlbXWiDO2kqd6ZUnwZWoGf&#10;JFMiuBy9eXlAMP+OeIbhVx9i2JX7cLpbqWats7KpxAhTsbbZhEpOGZBW/BcSct8iibBJ4XXpVKRZ&#10;FSA8eR/CNIswzXrwFzJpu/OevlcWvpLAEDX6eYy04iNh9/ojAUmQEnQyHvqfAC2kipQoorIrfiXQ&#10;JPQkZG28AFPlhDLkcnXI9bJ+X0LW2t/n4yu47/uPPkDK6yk1SpDKLH9R8SdN8D0UCjCrlefn+AxQ&#10;aXMik1mS5pVNhZ5DkOZI3VQqWAXhvOcoK3iM93zud1SeT6mIZba+8t0n3H/H55eOqQTofZ44Kt9/&#10;wJMPH/Gc7//1x094z+2n/5cw1fzTbB+/fI+llwsI0Dyq0jz8HPQZpDn44UQ2hhKkgwM0s+5SUm/A&#10;0Sx098xEPbs70NkZB+PdFBMOBKovoeefRRufilaOhByt/YTAXCy8RMsfWoLhxzJpwW/xt0AIEnL9&#10;D2doVi2JiuR9+/LY7Em12pOw7Eug9iMYBxKEfQjo3lSw/d3uqCr3PQjS3gS4RA/+VrpJEODdHGnx&#10;ne8SsKJG76CzXRy68jfRg46tF9VpDwKwN6HblwDuzvt3ddRU2O8sif8q31TalMSqlKm2VtGqJUnz&#10;3ZFYEpqPDRdzsDIkC3P4+fSxuYHloTmYcioFrfZcR8c9MRhy6CZ+p5LvS2DWWHUObXZfhzFB2mdv&#10;OMaQC0MJceM5h6kafaE32xcGs32gN8uPMHVTRZ+/tCKw6WRNZ7hCZ/wB6E+0gd5v+1SpPV1udcYL&#10;RGn7f9quJqDqzHJF85UnUH+eB3SHrsHQ5ZJKdaUMXx6RvtXhBGc0WlpfRGcquPqWxwnXMHTzvIn5&#10;d1+o2pc/Rz7AFFryby9XqRVNkpKznCoxrPQFEh69RUjpE3hmVWHlneewT32C0Mqn2Jz6HCvS32He&#10;zVy03noMFr9tgvkvc2H0zViYD5+MmuOWoc7YWTAaOoVAXYQBa22x/loGNiQ9VUWYOzqHY1BgIloS&#10;9A0JtL6+d9DY5gpt+AX0C4hDa/cYdCYA2/PMV2MP4Ul12WBfKO28xsLL/do6R6ux0Fq8vc7eYNTf&#10;HawUaE3rCLT2voNutFINnOIJ0HDU2hGCWrtCYcH71rC6gkZUu6a7LjAuw2B3OAz3XYMR72fEs2It&#10;qlDjfRGwOJSIel7ZqMOD0/BgPPSsrqOO4x3o2cbA4OBtGB66C32GnmMy9F0zYOaTjZoeVBGEpcBx&#10;8MUqfHtJlpI+xphrD/FdGBXn+QdodboCTU8Wo1MwlSYtfKdzZWh2Smb1K2n5y/AFLf2Qy3QFlx7Q&#10;5legz0UprP0EQ6lqf7xSgZGRldgSXYaMtMfIynyH7Oz3iL9bhfjER8gvB9UnkEq4pFLVpRR9QFop&#10;lapA9KHERw1EFVDfK1g+pALV2HpNVBAcZR8ISUKwgGAsoPXPpxUW1amCf0uI2pRQ0OR+/gVOhlz3&#10;v4XYelndJEn4YumVGuXrkg6jxQqk7zWqlO+hWEJm/yWqZ///PQSmGqgKSHMIUinmkpv7Dnm0+aqA&#10;SvEbPKEalf4hf1J5P+NrlRl7jZ2XtCfgEYEpSlRsPTmL1wTie8JRLQ39/wRSzT8pcmJ1owRjzoi9&#10;J0jP/Q3S72jVBaRDj2QQopJjmobeh1Mx0DsNfQJy0ZHQNNsbBy3LaB6XsWhBOPU/TBvvnaH63beX&#10;5HTvJEw6lU2g5mGqtOU4kkz4yQqjBILznoLoYO9UblMIVlkWmkz1qZlY6i+WnxCVdKi+dHk9eF03&#10;Zz7OiVDlY7vzGO/qdJdAjUcfAlXGTAcSWn3kOoL1C4fb6MLjvyNVaGe7eIKV0DwQhzb7CU7rW2jP&#10;EGi2238TrfibaboviiInEg13XocJrX9P2xvYe70IM47cwfzTORh6KAajDidg1qks9JOxWMLvF597&#10;mHE2H002haDdHgqg1cFotf0K2u24hF8DUtFp6xk0o0KVmXvtGb7QmUGgTqW9n+iIxitPoadVBFos&#10;CyAs9xKG+yCz9pKkL+Ol2qJAx26D1qgtagKq5lRHtFl1HE0WHobRmN2097T4g+Zi6KqD0Op48Bq+&#10;cOOZiqBqa38VXxCm357MwDeBGfiBX+qs6AoqwteYeqMKE6Iq8MuNJxhCy7js7gM45TzBhdJ3SH/2&#10;BqeLX8Iy6RkOZklJu2ewzXkB77IX2EKg9nG+hqYztkBn8G+oOWoBLMYsgunQCTAfMQMmMiM/fBo6&#10;rbDDH2eTMD/6Pn4ITEK3w7dQc1swWtheRl+/uyppvgVh3933JupbhaCJfRS+Pp+NVm5xaqKonXMU&#10;6ltTcVrRovP2OkqRMgjO5gcuo5VTFCx2n0dN2n1ZrVSfB0u9w5moYX8Dje0jYLr9HIwsT8F4+ylY&#10;bDuPOoRpY55UerjfVEMcvfj8X1MBDz9+D6NOp+Dn4AzMouVYEl2MFXefYlFMJeZE5GP+9UIsuFGk&#10;clVnRBdhcmQe/ogswMRr/JFcy8foy3mYHFGC6dGVVPcV+D2yFDNj7mPRnSqsusP9xD/G7Fu06dfK&#10;MeyqVNV/gL4XytEisAQdzjxA8xPFaHOyBL1D7lOlPkanU6XoSGvf5Vw5AfwYQ3n/fsFlGBtFx8AT&#10;34yoKlyMLUJW8hPciilHUFASovia86lIc6RqPMGZUf4n0gim1HKx8B+R84igYXwGae5jUaOfqsdH&#10;CbSPokQ/oowQKHhD+0xlmU/gFcg4KUMsu4Ssf5fQ2HeB5n/Gf4CTalWtsZf7MkSJCkTvU9VKG2QZ&#10;Gy3l61O97su4bx57GphS2VJNl5SIMv1/AdLCv0EqaVH5UhWftz/g+3/H5yXtiLi/VFm8SkrS+4/f&#10;4v6Ld2rG/gnf/+O//sQz3ucVIfr201/48/+yJPQ/4+9/mstBqQ811p4gHUtrP5rqagRP7t8TpMPE&#10;3h/JpH1PQ39fKVaSju7eMpaZit50PdJBtLXzPRjtuA7tTVdhtucmGh+KQ3ex6nI/bjtTJcp6+clB&#10;OVgSVorJobn42ieRIIxHZydZ4cQgGAWaA2jLv1SRTEVKO++RQFWqmanvRsXZlfDs6ZSgloZ2I4y7&#10;c9uX8BxIxfqlxx18RXc40I1Qpe3vQ/Xa3YHPYReLLwjTbgdllRMV54EbVKHcWscTqrzOhoLIKoYw&#10;jUUrQrb5vhjCNBwzTmfAOrKQSjQHQxxi8AvV5aTjyWi2+wqaW0YoBTrpaBp60S0aLzuHlpbXoDvH&#10;F0Mcb2L04bvoQphqTad6JEj1Z3kRoB4EqDMMp7mhx/ZQ9Np9EeYznKE1zlqV1tP+TVPsWZtWX1vq&#10;lo7eDunhZD7ZDm3WHEfLlcdgSrUqvfB1flwJ7eErofXVfHyz0kG6iEbxjV3mlxKH4TxjSRuPL/3v&#10;oq9PvCp1N+dWFdbde66q4C+99wKzbj7GqvgqnC55heiqF4h//ApXH7zCvrSX2JbyCPYE6S4q0H08&#10;OP8ISUKb5Tao8+sKmPwwC+a07DJ5VHPEbJgNHg+j4QvRaN4u9LE7j1mEyfCL+QRdGFraX0MPn1u0&#10;55fR8mAEennzbGsXji6eMejhfQuNnWLRkmfS3kcTeJ9Q1NodhOaEbMtDUVSaAtFQ1N8j2wuoLalN&#10;Oy/w9giY772ocj7r0L40dIxGK/srtBdXMeL4bfwekoLZV7OwMrYElgkPYJVSxZPCEzjkPMchnhTs&#10;Mp7COrkKO+49wPaMZ9hGlbfxdgWW3CzG5CvZ+O1SBn4JSceY82kYcS4VI89nYQRjME8KX5/gGf94&#10;uiqcMuZqJX66QksenIvBF4oxmqpREu2XxVVhw+0qrCFQVzIWxj/AH7EP8NWFUvQnSHuElGAQrXpv&#10;WvihVx9hRIRmJZR0MO1PJTr8ahWGXXyIgaEE7BWq2ssPMPnGI/wQ/gDrgjMRHyXdQ4sQGVGIu/ee&#10;IKfwE7IIGBkTzRNYVlSPhT7kltIri6pUA1LCispRQZRq7L7UHn1Pi0veFNPu5r8iiF4RpARgIeGo&#10;gn+LSpUxTxn/VGOfEm943T9CVWySMVFGKUNK5am19c8lCGuqWzVDLyETTA9p8yUxX2qElvPxSpUS&#10;otxKnVOx+YUEYiGhWiBRDdF/WXux/TJ7X8CTBSGar+K9yjMt5+Oq+P4/8D1pACdLPj/h+fN3KKt8&#10;ibInb/Dgtdh5Wc30F57xtleEolKjCo7/HZr/W/DhInzVv4z7LzDlfB5+oSodR3UlIB15Mgs/ysom&#10;KtJvjqZjkF+mKoHXl3CULqDdPGTWPgmdqBB7UIX2pAptbn8XhlujoLXpGsx330ArWuye7imEIwFM&#10;6Pb1kEmhRPxOWC8IK6Rwycfgw9LY8g46ELay2qm7gqbY/HsEaAKBStXqeRf9CFtJfepF1dldFKkL&#10;rTzvL4AdwNu+4v0Gcd9Se/RryVWVcVW5P1VpV4K0i/0tfHEwFh1o4dvY3kQ7bttSkbbeH8O4SYUq&#10;qpSXCdHGu6PRl/fdSKGyOzwP80Oy8Z3rLWwOL8GPHvFoZxWFsX6JmHkmDw03XkDHvRRCK0PQkUr0&#10;S9vr+IkQrbvkBBquOw/9ub5ouTGUQBUVehBNlx3D4ENUwZtOQ2cSLflvdmqpqKy315pwANq/7ofO&#10;OCrSUTtgMH4PWi4NQIeNQWgwywU6hKrWj5oKUDoj10Jr+CpoDZyPbwWkAwISMOh4KkZdKEEnp0ja&#10;+yjU3XyMZ4Vg9DmWqkrRTY55jsG0j/P4gz9W+hyxlW+Q/ugdoipf41jBE5wqe429955hZ+ojuFIh&#10;LL39GH1tz6L2uBXQ6zsOtSauQK3Ja2D69W+E6UyYj50P89/W0OqfRHevWLSRJOCTtC4n7qDGrvPo&#10;4HwD3QjNWlSaLRxk7DaSMDyHvkcSMZRn1YYHo1H/QDi6KdiGKcsuqrSt801C9QLMd4bCbNs5mFme&#10;Q80doWhiFYqvT97Br1cLMePmA4LqIfYkVcI16zG8Ct7CJecl7NOfwDJOikQU4I/QTPx0IgFfH77J&#10;s204enrQdtheQQOewRt5pKA+z/IWtlEwoc2v5RAHQ36RBnsioE9rokeroMsv2tD2Fsx5wGlZR0PH&#10;/jZq0s43PF4MC9p/E5nB98mDmX8JWp2qQL+QhxhxpYoKsgoTrz8kQJ/i2zCqzKD7sDhajmaBlWh4&#10;lBafdr5f8ANa+EdofaIAHc7dR6fTpRhBsI6KfIS+QTwRhj/FyIjHGCO1EKhK+1+owvjgAly6mIib&#10;1woRF1uJxOTnyC6gfS+mIi39pEmQl3FQQjRHWfo/kUmIZhAseU/fUYVK7ihB9l7GNAkdwobiDUVU&#10;kYW09J8V6Gfl+a+otvRFVJYycfT3GChBKopUTSZpQjM7T1AKNEWBPpVc0ep8UakFWqUBqYRaMip5&#10;plTSokw/RxFDWorI6iwpUP0ZoJ/HSmUllURevhR6lmWkf4P0PkFc9eAd3hDwGpBqgCrAe8L38oDv&#10;4yFPDlW8/fE7KtP3f+I5Lf4bNQzAe/4XWP5fQyjKf4+pdpdSwIwlGH45m4tRpzIxgmr0x+PVID3y&#10;D5BKIzyCVNoudySs2lEUSC+mtk6J+MIzDT0Izaa0zwZbrkFn63XU3Ce96KU18j1Vl3SAjI/Ssn/v&#10;l4LJVMHzLhXg9zMZGOwlapPQk0khF6pVJ8KZarOfWzJ/A/L3bdVeuadMUlFx9va4jb7ud1WO6RCP&#10;JAI6STOrz9/yt4SppCx9KVDmb6abfSw6M7rax6Oj9Hnib0NA2sZaA9FWVjeqQXoTLfbdQtOd1zD9&#10;VAa2hOVgYVAmJh6JxYwTafjB4y662URjpNcdLOSJZyhfR/0dV9Ce19Vafx4TyasfqIpbbbkAw7nH&#10;0WxTqAJp87XnoDfVDd12hlDZ3kCdxX4EqD20fneC9iQ76FBl6kzcD+0J+6E1ltZ+jBUazPNC1y1B&#10;aLbYG/o/76Qy3aiqPmkNX6tK6On9SFU6jNZ+wAJae0do/RJRQeWZjm4u0ai98RjPSlGotTEAHR0i&#10;MDSkFBOin2IC7bzYRM/C57hW9hAJT14i+cVbBFOVHs17hRNFz2CZ+AzW/HGujUxHg+mbofvDTJh9&#10;PwMWtPM1JixDvSkbYPT9TNT8bS3qLrRFw83H0c3rNjoSjpLw3sn1NoacSkET20to7xyJzq43UIPS&#10;uw1VZmcvqkha8J78oKRWqMXOIDS1uYjuBGkdKtCaO4JguvUMGlhf5vVhVNhh+NIvDpOpELfdKYdH&#10;1jN4F7yBU+47WFLpreBZbtK5FHwdwC/Y+SoPvFA+TyRqbD/PA/AsjLecgfHWc9DfHAS9LedR3ykO&#10;9b3TUIsq2OJgDCx2i4W6DOP911CPB0pN2hSTA9dhbB8FYwEs34+hHWHPM3pjr3Q0P16IRr65qHEo&#10;ASYOd2HKH0Edv1yYBRShMe161/MPMYSqcgo/6xm3nmEc7fgXhGb7cw9gfqQEjU6VoAGB2vviC1r6&#10;SjV22ujEfbTltntQBfoE30cP2vleIWX4hsr0h7AKjI14iKGXHqLruSqMCi3Dteh8xN8sQ/ztB0jJ&#10;eIVcBVEgk3Y3m/DJIZRyCai8B7yekcXL6RWvNTP1/MULRMvevUfp2w8KpGVvaaFlDFRASshIFFFJ&#10;/lvwOgGoginvKxNNarKJYFJl7wjYf0bZM4JUVitRfUp90geMSobkjJZTIf8bSCmJVRM8AlBtGX+D&#10;lAClIpWFCP8MgajklObS1kvkEaJ5dE4ywy/l80SRviTUNP80mKP4xFPpZ0/FXEGQVlKVPnz3AY/e&#10;f8Szj3/ipZqx16jS/wrL/0No/n1S7Ul2RZVgZGAefqYaHRWYpVKgfiBIpbLTkIA0TYvkakXag9a7&#10;q3syOvGELm2WWzkmU3DcoyK9g3aOhCaPuW4emWhuexdG23ly3xGBOtZUg1SeXxB+vQi6/jLW6pOE&#10;H/0TMf1MLhaF0vKfysE3XtJq+Ta+EMsv451SMk8gLZNDTndVdCZwxeYPcKNrJcyHektCfzK+803C&#10;d7TfP3K/AtRBvK2vYyx6ONxS9r4TAd9RKVKqUZuYfwOpbFvujUaTXTdo2a9j9/VCWFL4jDkcj/VX&#10;SgjJFHSzjsQEvwTMC8pHlz3h+MI+Bo22X8JAh5sYf4Suj5a+xrKTaLTuImosPokmtPRa072UhR/K&#10;33AfihqDOd7QmuYFbV6vPdUFWn84Q3syFaUk5dPS157lju6Wl9BxUzBMpUvoGEtoj9oKnTFSOd8S&#10;Wj9RlRKo2j+uh/b366A1aDGGrHKCVi+vm2i45xw62F5F421n+EVcRY0Nvvyy7mBY+BOMj6xQ5d2c&#10;cl8i5tFL3H7yFheoSiXCyp/jZuULHC1+h2V3XmC4F7+wicspd8egxshZsBD1+e0fqDl2CRXpRtSf&#10;tRONV7miCdVl3X2X0CMgEZ384mFBGy7J8R08otHWPQod3aLR3uU6gRnKL/8mep7MRB1+Ic1p8785&#10;eg91+cE0pH3v5HZN9UlqsS8EA71j8MeFHGxIeISdac9gk0uVnPoMi6/kYdRxGc+5ik7cZz2rMBht&#10;DoTB1rOE71mYULUabjuPRgeuoSFVrunOYFjs4IdIZVuDQKxP6LX0SUcz1ztqAqrWXolQmFtdIEgv&#10;orZdJOodugUza8KV+zDffxUm+yNhRkvT4kShqixl7pYIY/5t6pAAYx74Rq7JqEOFaubP247fR5uz&#10;Ffj22isMj3yBviEVGHjpMVoFPkTj05UwO1KM1oEV6BZShe4EZUupVEWANjl5HwN4Xb+wZ2h1soTK&#10;k+AMe0R1ex+joh5jBNVtz/OE7dn7+PliGe6lPUUBwZGU8gyJac+RS8WWVw5l7zOo1iSyaG9z7lOp&#10;VtDS0+rnPHqr1OhD/ujvf/ioQFpBa8ubVDHlgmcf/n1W/tl/RDVIFUwFpPL3P0Jj4Rnch6xeKn8C&#10;3Jd4rClhVykl9R4JQDUQLaNKlvgM0rJyqtlqNSrtmT+DNJ8gzSsmPAv5Hhm5PMFLCESVGv0M0upc&#10;U+mDX1kJgpRwfPr2M0PV5tXbj3j4grfzBPBAlse++6QKW0v+qBon5Z0ozlWP+/8Gy/9TaFSveiQO&#10;xd3H8BM5GEuY/aTySAlSWnsB6df+qfiKEB3gl4o+3qnowWOym3squtDZtCE4pZldcx5bzQ4motmh&#10;JLTmCVv6LPU6nA7pXd/mYAKP6Rsw23kD9azj0Jpqs7tzInrxuOznnkQ1moTRx9Ix9VweFgaX4NdT&#10;uRhMO9/V6aZSqD2ckiDl875Q46J36Fw15fQG8Dcx0P0O7fw9gvMevvNheCfgB99EfCc2X3JQXeLR&#10;21lm8AlywrOTbRza21KVSoUoBdFotKYSbbufMLWKRUNCf8rxFDjElWPx2XT8RqG14Gw24RqhViut&#10;vZiHkVSdDbdHohP30WPfRUw/V4ChhGiDdUEwX3EO9VdyK4VLVgWizeYQjORra7nxHKFKiM7yg/Zs&#10;f+jN9IbONNp9tfbeGfpTXNFhUxC+pCBqSjuvPd5agVUmn1Th5192QRV/lhbOAlYpZPID7f3XyzBs&#10;M/dbd6MvWltfQMs9wWi+K4hvKBR11vih//Ec/ECQyjLOwJIXuFD+EveevMbpwtc4UvAO50rfwjP7&#10;FSJoxXwy+YNddhD6IxbBdNhUmA2ZAItRC2A0ch5Mxy1Co2lbqEilaLILBgfcRhO7a2hEpdnjWCKa&#10;H6I93nMBXTxi0OJQBFo5RaLfkWQ0d7yG2rTJfQOS0cUnDqbbL1BtXkZ33xgeMBf5RV7D1NAczLtW&#10;hvWJL7E+4QkWRhZi4uU8DKHsb8/91RXYWYrKPAMjy7OoT8Xa3D6CyjMYtXbwrLUrVE0+1dodjAYE&#10;eyuH6yqpv5YNocqzdwMeRDX2X4b5plOot43QXe8P03W+MF3rC6O1PjBc6w2jdX6oufkUzFf7w2TV&#10;URisD4TZjlDUolqtvfcyahLM+pvPwHB7EAwJaKPdBPm+K7Cw44HNg7mGdy4608L3OleB1qdK0Siw&#10;BJ1DH6HuiRLUO1GKJsdL0ePSU7QjbJueKkfzUxVodqoMHWnr+4Y8RKez5WhPe/+tVN26SAiHPCBI&#10;n+LrsAfoeLoMrXn7tKtlyKMiLyU4C6lCswjNbEIzrwLIFXASPplF75Ehieq8PpvWOOv+W4KQ6ou/&#10;dVlbL6FJeRKQEmZi62WGnhAsEoj+F5AqlSoQrValJc/B+MSQywRhdZTz73LuR+Cp4hFhWvWJW1Gg&#10;/1OJSu1S1YFUJp2kEn+ZhID0T4KUapQnhzwq7s8rmaQXVY5U/8/XgFQTtPU8jguLpbkdIfmQ7/Ph&#10;n3hU9Q4f3gvgiLhPf+GRTDiJEn0rK5qkDiutOG9+TBA+5X1eMXi1ZiDgP0D5f47PENU8l29iBYaf&#10;zMIYNT6aQ6hm47vjmRQOGkX6lV8y+hOmvagke3ik0V6n0sUlE4oJtPZ3CNC7qmtoM3tCw4FAPXiH&#10;v6276ET49ffOVG2c21NF1tobBdNd1+ne4tCWKlatjqJd70eLLjmfI46kYcrZfMwPLsbvJzNo06lw&#10;qea6OBCGAlOq1c5UpV2cb6MfHyftRAZ7JCiQDvscVKXyuK8I2v6SHkWh0ck2Gh0OxKCr3R10lpl7&#10;GSO1oTolTAWk7fZHocWeaPSwvYEd10qxLiQTK4NSMZ+fx1e042O872IWLw84GMn7xKLlznD8ROU7&#10;NzgPnXdfQf0NF1FnbTDqrApCjQX+yr5/63Ib3xyKRot1Z6hCD0NrDgE52xvac3ygM8uXatQVupMO&#10;oemKYxhwIBqdt4bAeArVqcBTjZUKRGn1x+2GluSSjiFEJY9ULP4P62A4dgcspjph4qHL0DJb6aE6&#10;YTbcegLNrILQZPc51F7vhx9D81WHy9CyN4irfIrYR69xlTD1yX2Fk4WvaOtfwrsY2BFXis5L9nCn&#10;i1X1JdMf/oDxV7+gxrhVqDtnN+rO2IwG07aj/jInNN0bgq9PZaADLX0D+0h09LyJplTCsqKoM8HX&#10;/OA11Nkj45lpaO8dp1RoW687aMoXarH9HG1GDKZeKcSquw+xJf0lVt9+iHFnaD0cr6ARVW5NKtXG&#10;B28womhpgmC26zxq8gQhoKxBoNXivts4E7BUlQLQmjvOoxZVeK3Nx2C27ghfn3QDPQvzrSdhusYH&#10;xgscYDzPGibzbGGx3B1Giw7BcO4BXmcHowX2DDsYzreD+TI3GC52hukKT5hvDITFhhMwXOoG3cWH&#10;YLbeF/r8jI34eOOVXjBceZh/e0F/3XHCNgrm1tehvyMEhrsuw5jWw8gqCrVpo8xprer45VOtlqHZ&#10;sTxV4KTByUpV8KQXQdv34hM0O11OoJahT+h99D9fhmFhD/HNpUf4/upjdOfj2hPMLQnfNZH3UVZK&#10;5SUtQ6ji8ggOsfJ5hFMe4ZFPJZZDGGUVf1BWP6OIavT+azyQpZD80Vf9SVVGiGqKlBB4H2ilaXc/&#10;K1HJH5X4HyAlJDVjpJqgiWEQwrxeKjhpIPpRlcJTY6KiQhkCUQ1IUQ1STXwGqXQfLZbyetUQVXae&#10;AFUz80UyKy+rl/5ShaolsghNiVxRo9UhIBWIipq9X/kJlVVS0JknjAfv8YbqU/5JCtQTKm+V/sSr&#10;1Pp6BvmOKn4uAtKX3FKg/hdQ/t9CZvq5U16WfxH5jzHqVBZGERaS+jT8hBRszsA3RzII0nSlSPv7&#10;pKmZ+p6eaSoBX6rdt6LybOEgIOXvhMqzKUHagopUbL5spUtoG97e1eUugZqEvr7paiVUbWmLTIXa&#10;yPoOOvB468H99ZA+Ty7Sbyke39BC/3Y6HQuCCjFZUo9o33vw99j5UBxtvlh/2n4Zd3VLwFce9xRM&#10;h3iJzU9UE1pf82+BaF/JMaUa7Uj12JbQ7GwbT5DGorUN1eh+qlFe14bbVtKnbFckph29A5vIYkw7&#10;dg+bo4owms54lOc9bLt8HyOodtta30AXPuY7vsaZ5zJU/dHaa4LRdHsEzFacRe3lp9BxcxC+5fWd&#10;tpyHxbzDqLvsONUowTmLIJ3lA62ZhCotvfmcw+i39xoGWoej7gIvAvSAmnzSkcknKWAybr8GpJIK&#10;JTP4I2nth2+A4bidaLTABy1XnoDpZEcM2+gPLYvVvgTpVdSkupIGdyYbj6DVTn9YZTxGANVndNUr&#10;3Hj0BmfyX+Bc2QscznuBoNKXOH//HWaHl6K55QloDZtB+74IdSevhf63U2A6Zi6arXRE3d+3wmzU&#10;cnS1CUYT2vJauy5hUGAKBp5OgzlB1tnjllKZtalIu3rGoPGBMJjx8qBTmehOVWpINdndMxbjLmRh&#10;XnQFNqW8wpKbtKpBmRh8JB7tD4VCf9VhmG4LRE3rK6jBx5pb0urbXkY9wrMW4VmD8JTloLLKyZyQ&#10;bGR9EQ12naGC9CIAnWGy2BHGS11gQrjVXheAWquoNOfYwGSONSzm2sCcEDWbYweLxU6EqZOCpwnh&#10;aUqQmi4kTHnZjI8x3xKoFKvxSk/oL3GB0VJnhiNMuE8TKnwj7t9otQ9frw8MNhLUuzX9l/Q2HIPO&#10;Gn8YbjoP/a2aaveGOy+qFVImVBYG+2QSKxJGPIMb8Uxc2y8T7QKL0cwvB/UC8tCL4OzH6HGuUqU8&#10;SV3Tr2nx2xOg7c9UqCWqLneqUEUQqYLNtO0FjBzCKI82WZaBFjygWqPCyyGMsko+Iq3gLXIrXylQ&#10;PKViknSfR7T4n0F6/71mvFMmkf4FymqQFtKhfAap2Hc1mcStXP7czE5gKl1ASwnP8icaiEolp/8E&#10;qcT/ClICUGbri8TKi7rmSSCPJwDNxJLAlMpaZuertxIq7al6K0n7AtFyfhYVPKFUEqIPKDcfPviA&#10;l1THf32kVqRYfE2n/+TlJzx89k5NCj1/8wF0+JApKQlRo4JdDQ7/J1D/939y+98gTaRI+fl0FkYG&#10;0tZTjf4oaU8EqdQU/dpfQJpOkGao9h+yrFPahbQVW+/wGaR3FUib2BOi3ApEWxy8S5tPZUpANiNY&#10;G9vEoSW3UiW/myedHrctCbYGVnSDB2S9/D0CkqqTMO1KR9bVKZZKlSDja5h0NgcTCPpvfVIJUM3E&#10;VE+HBF4mMKlKB7rfVS2Xvyb0BsusPQGrZu0FunYC0ltUpHHK2svqptZUpwLRzyBtsjdCKc1d14ux&#10;7VIaZp1KxRi/RIxyj8O8oCyM9iCQ7aPRyyYafwQmYSmVaNvdl9CN+2q4+Sra772BWitPY6D9Tfzg&#10;Eo+ue67CdJ4/ai47hSYyez/vJAwWnoYuVanUKe295yJGuN9Ge8tL0JvqCa3JLtCdSvHD0JFQ1fMZ&#10;vF574iGVImUxzQl9tp7Gl1ZX0Gx5IPSl6MkPlhi6KQBa5gRRS9p50xUeaL07CA02+mFZRBaCyl7i&#10;StkrxDx/A//cFzjGH9fpcpm0eYcTFW8x7WIqau0L51nADUbDp8Dky59hMYEqdOYe0novLCath+nE&#10;TWi84yS6+d1DvX2X0cj+Bnoclc6F19HqUCQ6uUejsRUlOSHXxSsW9e0iCJDr6HUkESPPZeH3sAKs&#10;TXiJpXFV+JFnR+mB39z+kuq22YEKtr1HLOpYR6rx1hpbTqDmJn8C7TgaHrjGM3Mkz7g8I1F1Wmw6&#10;DovV3jClajQjOGutJDjn2fDyQdRY5Q6LNYTxUlGf9qhJVWlMSBovsIExIWk8/yCM5mrUZw2+V8P5&#10;vEy4GooqJVyNuV+zjXzuDUf4RfG+C6lSqUQNeZsoWONlHjBZdhi6852gs8gVeiv9YEj7r7vCG3qL&#10;+cUtdIXW3EPQXuwBnSUe0F7kDp1NhOmeMGitOgntVTybErJam0OhtfsatCULYNsFaG29AL3dkahF&#10;dWHEH4wUR+l+Mh+DQh+g/bF8tDxZjDZUr19QtQanPcZjSqky2tdyKq8iAimj+DVyqEQVSBlSeDmP&#10;Vjmb9ji98J1quywQffrpI54Qno8pux5Wg7ScIJXUpc8rlNQkkqQ30bZ/hqjE5w6gfwNUijLLlvb+&#10;6V8oe0yQPSZI6ZVlZv6fAP3vIOVzVVBJVitRAaGkO4mVz6WSzit6/z9AqpSpVH6SSSax+mri6ROk&#10;f79AVKrhV3DflYRoZdVHnnA+4jlf258k5J/v/kTirTSc8Q7BYVtfHHEMwHGXowg7cQGpMYkozyrC&#10;s8onvK9Gwf5/+ycA1dh6+Xcr7wHGnMiAlLUbfjwHPx7T5I8O8c8gRFPwJRVpP0Kst1cKvnCTvktU&#10;mk4EoWMiHZuMjYq1v0uQioOjEuV1AlRN2+VENLS9Q0ERB4s9cTDaFY161rHoyv0MIqAHeKWiK4Hb&#10;jlBqYRdHgSKrkxLQjaDuREUpRUl6Uo1+RVAOD8hQYP1e2ix7JKG/0x0CNRZ9qT5lqehAgnUArxtA&#10;W91fJq0oCDrb3UQnCoEu3H9HArQDwSqV8VvzWG7LaC1l+HaHY8qJNOyKKKEizcPEY8kY7nEH28JL&#10;8JP3bfSwuYFuNhGYFJCE348l0bLTWW4OQxf7WBivCkFPm+sYfThBjZ8azT2MBmtOw3xRAGqvOo1G&#10;tPw6s49Bd7Yfmq47h2FutzGElr/u4qNqjFR3On+f072gN90D+gqm0oaEv1fafp0JtjCiem26+hR6&#10;Uvx0XkcRNIEqdfhWaMv6+2/XYOhad2g123EOPX0S0Mb1FoaeTYJdcjkiH77H3efPkVD1HJeKnsIt&#10;5z1OFb1CSMVLHMx5g9FBGbSlF1HLKgT1Zu+hCp0Akx9mot6snag3dzcsxq1D4yUH0dD6POraXEF7&#10;nq0aOlBxOt0k/OJQnxa6K5XmF74EwL4wmO+4oHo7dfS5h6GncjE/5gFWJD/G5KtFGHYsFU3twqBL&#10;QLaS3M9DUTC2DEUPfqC9TyRR2YbCeMspWGw+iZrbTqH29lOos/206sFkusoLJoSZ0XxbAtGW6pJw&#10;pMqsvd4bNdb5E6LeMKcaVcCcawXTOftRk0rSdBGV5PwDDHsYLrCGwQIr6M/ZB/OFDrT2ttChYjWg&#10;6jRZcRgGi92hO4v7n2sHg5n7oT9jPwxm21DV8rHzqHYXOirrb7bCBXX4HupankXdjcdQZ30A6lvy&#10;S6ZqluW40iiwlW0YlcANtHO8hfbOt2iheAbmyaKnNw/Mo8noF5iBHr5J/AHEoQcPmu7+SejAs2p3&#10;/1R+lrReVDBd+eNreohKnwdyQ3dpQZGAiHulqplbyQMgp+QD0nlSTC96h7xKqlOBKCGS/4AglfX1&#10;VHwZpe9Q8vy9AukTqqbHtPVVH/8u4lxOwEhuqSzxLHr5npc/VP9NgBKUmgIkVI9i4QnaUlGjok5f&#10;EH68roS3SaO6+48JMz63anwnNUergfkZohWylb+rQy0NrYao6gNFiBZIfujnXFFaegVRhppsKv5E&#10;yH5CHkNNrsn9VOFqKmKqcak3+oAh5fgq6N0r+RxV3L6kOv6LSlRAetLzBPav2A2v7U7w3+0C312O&#10;8LI8ALdNVvDYbA2fnQdxzi0ASVHxePnoWTUWP/8TWH5WpZ8v//33J36+n/8qfvgcU05n4FsCVMZH&#10;v+f2W36Xg/0yMJDfbX+fFPSlte/uQSVJG95e2XqZZEpEk0NJdHwE6UHpiXabQSV6MIl/U3gQoi3t&#10;ElCfilOS9Y1234Iuw3AXhYvVLarQ2/jycBqGUfUOJbB7ut5GOyq/tvY8BgnULlSovah+pffSFw6S&#10;VH8LfeUxHrTwhOmIgExa+WRl7WUZaS9CtNuh21SihC+3XQ4SnrIvgahdvJpwkqT8VgSjALSd9S00&#10;33MdfQ7exNaIIqwLTsWqkAz85BGPeaczMekoj3dC+FunaMynMp1xKhtNtoTii0PxsNhyCV33U5wR&#10;zlNPpaMTHW+LzRegOzdAdRY1mueNmqvPwWLJSTpMH/TbH45vaPmlTbPWZCfaewJwCmOyM7QnOUJ7&#10;AsH5qy0tvo1a3aQ34QCVZwC6bD2PZksCYCBjpbT2UpdUjZMO3wStwcvwjZq1D8xDC8c4njlCsSnp&#10;EXYmPkbkgxe4U/UB0RVvEC0TTCXPEVr6BK65r9HLNw4m9lFoYHsDjbeeQc0JW2Hx8wo0mLETtSau&#10;g9G3C9Bx+1H0JeQsaK8b7r2ELwJSVYEPqb7UWaom7b5AZXkVfY6mwmLbWbR1uoLptOzLb7/A9KgK&#10;jA7OpuWIJHwjqTxj0YQfgNm2ILRzuk7gx6COXQy6yNJOv1sw234GtXedRe2tVJ3r/aisqRppuUVp&#10;mi8hxObuJ0BlXJNgpFKssdwVtTcSogSZIVWiybxDMKO6NJ57AAaEoADXdLE9dGbtgh4fayhA5X7M&#10;qCzr0Lo3Iqgb7Dqvij83JAQbbj+HRnuD0MT6AprYhKEp32MLblvbXUErKuxmttfQkSeP3r530NmF&#10;dsYuUpUobHcggveLRGuby2jFx7fi/dsTorJUt5lUpnKIQBv3WLT1vocuJ3PR83QeutDqdPJLQHtZ&#10;lRJwT40rd/GMR/9jaRhwLAODggoxgLCVbqn9+dn25fV2UXkoLHyj4CIpQYmZL5GY/Yaqk9CU2qME&#10;mKo7Sojmcptd+R4Z9wlSQrJKJpkIzs8hRZxlRVPRq/cKoqJEC7n9Owg3grKYKlTUqRoHJUg/R6kC&#10;KVWpWHqqvv8cA/08qfQ5KqmgK0QxVocUKpGeTqWEYTGh+PeqJQbBKSFdS3MFqgSntJCWyJOeU4w8&#10;vl/pH1UqkH7C/VM1S6J/cZlmwqmCCvVR5Qe8fvQnPr4g4vh/eU4JAh39cMbBD8FOvrjg4osQ58MI&#10;OuSB0zZuOGnlBL/tB+C6YQ+O2rji+plLKEjK4j7+E6p//9Pg9PN/n/99Qkh2FUbR2qvVTMepRqn8&#10;BvrJiiYNRHsSeF3dU9DBRXrYE6S04s0YjcXSE5ZN7O6iEZVnY9r7lva8TVn8RLQ6mIh6BKnx3psw&#10;3BkNg50xao1+PevbaEXodiYYe7nE4RsKmWE8KX/N55Nk/C4OBB+B1Z2up7tMMDneQXfXJDXj303y&#10;Qw/GoK9TnOpdP9j9HoZ4JmGIZAE436UaFRXL+9jdQucDN9FBckdp3dvb0OYTfB0PRKOrPblDuHba&#10;dx2zz2bDNqYUi8+m4Fe/u1h/uRzjKa76H7zBuIk5Qdn4ja/vy0M36XKvoTPhXG9DMCYdT8MfJzMw&#10;gNdrLTyLlrujoL/wOFpuvQz9uX6oR2Xad38UvqN67rH3KoxmuRGebtCe5qVm7XWmuEJnsqPqJqoj&#10;uaU/W0HvVxs0X3EEPXZcQts1J2A8cZ9a4aQ1SlKhNkHnp3XQHim1SXnd4OUEqTO0mhBC9beewoLw&#10;XOxMeQSnzKeIrXoF38zHOJbzEhfuv0BE5TucqnyFgbTchtvDaNGjUI/qqe4aX9SeZolak1fDYNh0&#10;2vm1qLPaHU0PXsXgM3moR9veiIDocSwFtfeEEIiXaOfvoOb2YFjsPIPBJ1Lx++UCrLj3XAH0C7cb&#10;qEk7LulPNQnhxnzsl5T4da1CYbYjBN19E9DO9x5M+IG0dIxCN+941JEcUipP08UOhKI9Q8YwaduX&#10;HELt1V4woKo0W3gINZe7wXylB4ypNnV5vxrLeXk+1arY/ZWHUXvDUdTfcgLyebS1j0B7vocuDnwO&#10;pxvowLNhK+cYdKaK7uYehzZWV9DQ8gyV5VE+jvZhnQ9qrvHg2c8VZoto6efQ+s/aBwMB+GIXmC7z&#10;ojp14Je3F9rT90BrmhW3tAfT9tNuENoLnaGzzAdacxxp8+0YB6G93A9aW2jhbW9DxyML2k4p0Nof&#10;y7gJfdoi3S20+2t5Zt0UBC3Li9DaF0PrHw3tzbx+wynedoYH8BXczahCNsGZkPwcyYRoZpEo0o9I&#10;LfiADKrTfJlsIkDzCTJNJXxNxSdZoqka3H38G6QPpUiJjI++IEifiQIVkGq2RdUKVY2LKjtP8Im1&#10;Z8isvGYrAK22848Is/8FpJLiVP4fEJUWyZp2ImLpCT+CUuz530GQyoy9BBWn9JrKJ3Tz+BhR2WpM&#10;uJIgJURLqUIrybkHjHKeSIpKCVLus4yfxwOq8Zc8qbynKpVB0OflTxDicQxBzj644HoYF9wkPBHq&#10;6o4QFw9ClVsnd5w74ISTu23hv3UfjljuJ2SdEBt0AQ/zi/G66ileVD7C22fPKXP/tvP/+e/R6w9Y&#10;HFaAwVSiUrT5K3+BqCThS9pTGrp5pqCTqFGVO5qoxkFlpr4RwdnIVgNR2TYRRUqV2oIgbUXF2pow&#10;bWR3GxZWFEG7bsF8Vxxq7b3FE7/MMxCkVJ1daMN70Zr3JjAHuifiW+9UfMfnHeh1T61ikqIjnakw&#10;VUM82uouhK/Y/x4CVSrhL+ylS2gc+gqQPe/iBx9J0r+HQQRqf7rRXhRSXQnlTjaEp20M+jndwhCq&#10;32+c4zHOLwk20eWwvVmGif531ZLQZcE56GUbjTEUTGsuFWC8fyLabw9XqrjFtssY6hyHP45kYARF&#10;Rb2NIWi39zqMlgeh9d4o6C06iVabyR7a8ZF8/SPIHDXhJGOhMw9De4anBqLTCVEZC5U8UqpPLQK0&#10;0RJ/9Np7BZ23BMFM8khH7YDKHR1DKy/N7kZuhg6VqOrlNJKqdPASgpS/295uYRh39QE2pz6Fb9Ez&#10;BBY/x/nSF3DOfYVjVDLSmG7d3Ue00emo53YXdaUJP5VWHftraLjlCGpOXAm9Ab+gxphl6GB3ETUJ&#10;z/rW4ehOJfUFbWVLyv02BFANgrOR9RWqzxsE6gWMkIrXCc8w88Z9dHKOUmpMEu0tdgVTZd1CnT3B&#10;qLHjPPoGJKhe+HXkiwhI4UFyTSXfN7G+SDVIO7/KEya06xZUkmYCzQW02QtorWnVay6ntV/uDhMC&#10;1GSpO0yXuKHuJj802n1WwbE7lWIvH1oX30T08ruHHgSzrO5qZ3sFzbbTfq/wQO2lHjBb6gYjWnTd&#10;6XthOJWAnLwVepM2QXfiJuip2AK9yVtgOH272urwdv0Ze9TMvj5tvs40PmaWHbRnWkFn5j7Gfipe&#10;bmVIYIUfjNYGQE/GR+c6QJ8g1pHnWn0cpjxbm7inQZdKw4g/HH2HNJh45cGQZ3LdrbQwO8Ogv43b&#10;Xdegx7O+9o4r0N94Fjq0Ilrrz2LOmQS8ELARIlI6Li3nFVLoKtJ5OZ0KNU3Ze4HpZ5BSpRKmEuVv&#10;aHP/Q5FWEaoP3sq4J/dJNVdMi15MoAo4NRNKGpDKZJJKrqd9lyjnfdX2yUelACsIL6lA/59joP8E&#10;6f3/AGl5BfdLWy9r6yXvUwqV/BtIqTxVPyhGvkyoEbxSnFoilycHKQmYx+coIsBLJcmfr69Sxo35&#10;XAXF0muf+85/g/KCV3hJ8P759BPeP36H62cv4+xBz2qIeuCCuzu3rgh2c2Y4EajOuCjh5IhLhxxw&#10;4YAdzu8hSLfuwpH1W3Fyxz6c3++AYCvezv3EHD2HpLAbKLiXjifP3yLtwWtE5z+DX0IlFl8sUCua&#10;pOGdzNYP9qe7oBLt450MqRfalWqvg2si2tJmC0ibH7ynZumlTmk9ArSBqFG7O2jK46WlGiflb49b&#10;SXNqRajWP3AHtfbHoZENYWtzh2r0Dq29tFqWdfT3CFJJdaIDoj3vwetlzHOITzKG+SarOqQyQ9+N&#10;AO1gr+kC2mx/NNoeiEUnwlV6OXUjlL/gsdmDSnaAUyy+87yD4WL//VIw7HAi+hO0vXj7QOfbGOmX&#10;jPEBaZhI9bk3qhiHCFFJeVpzIZ9gTcRQurcfnW9hSXAuxh9OQi87KljrG/jCOhqDyYKZ5MePbjfR&#10;YlcUam2+itZ7omG8OhQtdobDaNFxjHCLw2jvRHwjhYUWHoXWdKn+5A2dGZKM70ERQ2UqeaRUorLO&#10;vt78w+i567KKunMJXKmU//Nu6IzdpWbsdaSz6GgZF+Xve8QW6FKNalcvEf1mGYG7Le0B5sQ8xqGc&#10;J/DMfwSHtIc4Vf4SLjlvcKb0FbYnP0Erj3swo7yuYXeTII1DQ680NHeLRw0Cw3zoBBj/tBCtrS6g&#10;vUc81eZ5NLShYqQFb+sVh55H7qE1LbokwTezvYwxl0ow+foTTIx6jK+O8mwqVtjxOlrzgzPfJWvj&#10;L/OAiUW9XUEw2X4aX57JwBeEuJnVVbR1vIFGlidguMgBtTb6ocZK2nQqTYvFjjClDTedvZf2nLCj&#10;4rRYfRgtCPRW/NBbHIxEJ1eqSQ+eOV3jeDkGbZyv80AMR+0dZ1Bz8zGYrKBqXECQzbYm9PZR2R6A&#10;4WwqyrnWMCQUDSfvgOGkrTCZugMmM3dA7w9L6P+xDfpTtkF36nYVBtN3Q2/WThjwtRhQGQt4daby&#10;y5hGqHJfujMI0Bn7oCswlTHVpYehTyWqu8AF+vMdoDfnIAwWukB7oRv0LINhSjtkQnWhTzuk75QI&#10;I/dsGLmkQW93BIy3X4I+rYcu1aj8LctTRZ3qbTyjZv+11p3C5tBEvPkA3KcQKnsKQgTIoGLLKPoL&#10;6bS/STxRZt4nYKr+VKGB6J+qIv59AvPxJ82MfdWHjwqiUvnogSzxfPgOpVSyJWKLH8uYp9h4CQKT&#10;Uc6/y2XyiBZZQtUPrSJEGTIWWcG/ZZZcA86/AfpPkMr2fnXI33IykHX1hSXvaeUZBKpAU8Y7Vdwn&#10;RAlAqbKvgu9FhiokvSu3+v3l8zUVMYpp60WVSqvnEqrUnLz3yMl+i4LMV7TyL/C87B3wAihJLsRx&#10;O0+cP+RFS++OUDcXgpRBiIa4EqK8fJER5u6My4wrBOsVx0O4ZGuNS9b7ELx7N85u245zlttwbssO&#10;nNm0HafWW8JvpSW2HTyNBSE5GHcqG8OPZeObAMkXTSdEM1Wzu6HcCkgH+KWr4iPSK0l60bdzTkBr&#10;wq6lo8a6N+LxUZ8QFZDKZQFpE4akP7Uh3NpQsbZ1SEJr3rclgdecylFUaBtebkfgdaL9lnHQbi4C&#10;0gS1LLSrgJTP05Vq8Qta954E3yAvWbmUimEUSIM87qrc0k4Hq4FKwDWkEmy0R1owx6mJqy+kcMqh&#10;WPQ8GIfB3PdIvodxAan42T8ZvwTcw+SjqYxkrL6UjjMUcbuvZsHyah72RdzH1/y9zgxMxpar5WoG&#10;vhuB3ZmOq499NKadzsaC4Gy03XWVEI1Aix3haLgtAk22R9CZnsUQh1sYRTU9/PBtmC46hiZrz1ME&#10;nYTWbF+lRqX6k47klEpN0t8OoRYB2n3XFfTdF4HGS/ygPX6/Gh/VGW8F3XH7oD1mJ7SoRHUFpFSm&#10;Yud1RhKmP66H1rcrofvNeozaSQe4M+UhdiSX43jJc6yMq4Rz3kucpyr14oG1N+0ZehzJJURvoalH&#10;AurYXUdD9wQ0OVKEhgSnwZA/UGPCWjTcdx6NnWIIrSg15tmE1riTfwrM91xER4+b+MLztpowmXSj&#10;Cj+FlaEdwdzgUBSau1CFWp5FNy9+oR63YMbH1t17QdUPrbHvCuo63ETf46lo6xKNGhuPUwEHoobk&#10;a87Zj1obfGGxjLZ8ni0sVvoQhJ6oJ6X/7K+g/+F49PFNQTvHWB4wN9Bg51k1qy6pXkbLDxNgVLF8&#10;TG3L0zAkcI2Wu6g0KEMqQZlEMlrtTeV6gmc2J+hP2wXD37fBYBoBSYjqT9sGo1n7oTdlJ/T4t96U&#10;7QqoOnIb4WnK16Qnt//O6wlfuZ/O1J0wpBrVI0i1qWh1af2Nl3hCd5Ezv2A7qmdnGMynzZhrDz2Z&#10;vFoVAMOtZ6k6z8LM+jp0rW7AyDMXxu6Z0NkbCf2dETDaTRW6NQR6eyKht5cg3RYG7XUnoSMg3UKQ&#10;rj+NQ5FZeP2e9vUVQUowFFGBpZV9pKX/hLSSv5BERZpKIOUSKLmE3N8gfUtF+hFPIFXgqUIJ0gfv&#10;PiqQPnxNGN1/o1GG9xlUesWEUilBXfqUAKTaE+teRohJgRFVZKTyo4r7vCwhs+QS/wnQz/EZoJ//&#10;lrSnIqrRQoEnrX1+2Xvadl4mMFWbZwnut4DQlJDJs0ICXPWGIjgFoBIFfG0C0qLHQDHVcDFVayFP&#10;LOkZr5CR+gI5KU9RnPYIT4te4S8q0viL0Qi0o3138lJWPpQAVSCtDoHoZS83XGFc9XLBNU8XRLg5&#10;4qrjAVw9aI2wA1a4aLUHl/fvxSWr3QjdY4kLlhvhbWmF3ykivlPLQXMw8kQOlWgufjhBiB7LxNdH&#10;0zVpT7T4AwlTWV//ucK99GFqIyClymxEYNZn1LVLQF2qzf9UpG1ovWVVk4yDivoUsLaiouzMk7LA&#10;syNVZ0de14V/f0Fw9nS+oxrdSfqTFCaRvkzd+Fzd+Fy9CNi+/FtSnb7yTMEQqkSx7l8RqlKbtJ3d&#10;LTS2ikIduqNaO66iPpViEyvNJFMH6zh0ppLsTSH2HcXWLIqjDVeKsPVKHnwTynE66T4ORORhxdlM&#10;/OYdQ+AmYCXV+RSZYD0Ug6FUwt843cT881kYRwf55SFyaHMYOlnHos7mSwTpNXTac0W1XZ5Aldtu&#10;5xW04m9Da85xNNt6hQ6Vtl4S8KlIZcmoNMAzm+2JL3ZcwNdUum1Wn4L+BFsNQKXliMohFZDu/RdI&#10;1WomGRP9QSabJJd0F+rOckPNGW742eoMtLwyK+GY8wB7kyqw6vYzHC94jdOlr7HgzlP0OJuPWm73&#10;UI/gaxmQjTbHctD6RCEaeqaixlJn1J+7g7CKQm1pzWEXrprQmVgG0srfRgvnWJUT2dUjFlNiX2Hk&#10;hWLa/QS0p9w33XsV9Wjz2xCkxoRZs0Ph6Ol3GyZbT6uc0o4+d1HX6S5qHYhC0wOXUUPGIGnh660/&#10;Qvt+EEa0xnUJ1QZUrS2sCV5+kR0I+naU823trqH+Bn+VeqQ3myp1iSOhRUhSxZquoM1fS7u/zhvG&#10;q7xRa/1RWKz1h+FSV5is9oLZxmMwo3IWuJoRuMbz7akydxGgGhjqEaoCVuNZB5T61Cdc9acQtFSd&#10;Mharv/Ag9AlJvT+oTglRA16vpx5Ly8/96M+gKp1ziLB2h95c2veZ/MJkhp+XDRfxDDn/EHTX+EGP&#10;IDVY6Qv9tUdUor7e/pswpLLQ33sDurTyhoSn7tZLMNoaCr19N6hGo6G7MYggDYQOAaq3ORjaG87B&#10;/mIiCrIrkJ33mEB6hzICT0CaTiucTpCmFH2kKn2HLAJJYPrZ1ufwvqJIpbGbJoeUNl8qwgtIafmL&#10;K9+isJhR+lbBtJgQK+HjS6W/PENaJ5fQUsssu4T0m5cop6qUuE+bLlFBkP3Tvn8OmWSSEIiWMSR3&#10;tIjgLGQUVdDWE8rS20kyDv4FTgVPgpFRxPdZyPgboPxbekQR9IUKpAzuV2bws/Le4t69x0i69wjp&#10;tNe5CWUE6Qs8zqtCqNdxnD3kjhBnD0LU7W+AerjikqebCgFpuLcHIrzdEXXYFVEejohwtkOEow2u&#10;OVgRqHsZ+3DVfhfCbbYgbNd6HHDwx7hzUuUpB2OoSKXHkuSOfk+IDhOQHknDYFpiKZ030C8D/VUd&#10;0hR84ZGMjlSlbQi1Fo5UnwRkPdvbqEs1WsfmtpqZb8hoTKA2t7uN1lSeLQjQFgJSglX+bnPoNjry&#10;sWLnpVd9J8K2M/cnrZa7yQy9s0wmyeSSLAmlKuVWVdLn9T25FQvflTDucSheWfQhhOk33sn4WipA&#10;8TffndcLPBvvvo7a2yJRY+tVVe2+1vZrqodTC6tY9KeSHeV9G/uiinA29RFOpVTgGFXp5vMZWHcl&#10;CzsiC/GDfRS+ciKI6VB/90vCgtAcNanUmoLhS/dEtKIL60fwN94apgo3zwjKV5BtveUsDJeTQTsi&#10;oD3vOJpvvkB3eRzaM/3UDL3hLC90pGseTEB32Ey1KiuZxtlAe4Id4wB0JDdUyuqNo3sUay9tmWU1&#10;048E6A/rYUS4NpzviabL/FBrqhO0vl6JIcsPQssl/xmW3izHxqQqbE98hBO08+t5ULU7kqHphnk4&#10;A818s9D/UhU6nylGXf7dgF+oCa1oF9sQVQpOank2IUib2l+FBUHY3OUWz5rRGBzIM0zUIww8lkJb&#10;cR2tXCn9PWJ4/9Oq0LKkM5ltO4MG+y+i/7Fk1N59CY2pQnseS0StzadgtMoRtbd4UwEeQK21h9X6&#10;+vp7L6K5w3V08EoiuG+pcnn1pdeS5RnoiYKcZQMj2nHj+TIDv18lxtdc7wfjlYToKg8C1JOXCUkq&#10;UuO1Aargick2GZsNhdkWeU4fQs0ZJks8YL7cg1bfCgYzdyn1aSBA5NZoJq3+rD3QFpVKWEveqf4c&#10;OwJzDwxm7IYhr9clYHWmia3fSRW6Q00umXKfMrmlTcWqNYNnvJn8AglTvbkO/PIPQ4+vSXe1v8o3&#10;1RVluowKemcYjK0iobPpPAEZRNt+noqT243nYLZDbP1l6G+/DK01POuup4XZEEjIUpFuvYjxO73h&#10;sP0AnPd44rDDcYRdSVQ1SNPLPqm2ImkltPcF75Fa8o7wJEgJJQXSqneoeCepTwJSCVlf/hceffhT&#10;KdLSh4Qn1WEJQ82iUxGW8vH/Cvm7GpoS0i65jEqyvDru8zHlEv+AqoTkdP4z/qlKFVQJ67JHBKsC&#10;Jq06FaaEamvCrTTTU6Gg+Uldp67n7UXP/gZpftUHtZIrg5Y+Jf0l7t6tQmLCQ6TcKUP27SI8y3+K&#10;pKvxCLR3w3lHdwQ7uyLkH2pUABrm5Y6ww+64wrjKiPB2w3VvF1z3ckSUqz1Bup8A3YFrTrsR42OH&#10;jFBfPIgNRUrQESw/Eo3RZwvx8+l8jKVV/SlQUp6y8CMt/vdi7Y9m4Gv/NAXSfrSpfQ8nq4r3PShg&#10;1DipUqWytv4uGlJ91qMarW0TT5De5u9KA9Im3LaUZaIEqVrlxPu2YbSjpZeZ+I4CVEZnArQTRYuM&#10;lUrVeoGl2HsBaTde342w6uFCR+ksdl7ahch46G0Ck2pVxkZp33s7xOIrqtWh/E0O4escROElq5p6&#10;0N53sI1FE0K11tZrMF5/CYbrLsF841X0tr8Gm+gK7LuWj1209OvPp2DrxWzYxJbBOroUS0NzsT44&#10;HUvOpGBlaDG+pQodaBdLp3iJzxtPsROMwY438BvV66wTKWi1JZSQjUCzjRdQb10IVek1mC49i/a7&#10;wuk0A2HK6LMrDD+JgraOgMUCWSLqBi3JGyVgdf9whs5kyR11pCo9BO1fbalK90HajuiM3Ym60x3Q&#10;cuVRNF8VqCrk643ZDq3vCNdBy/DtWu5nzKUiTLn5CBt5IO1MfYnNtDedj6TCmC+2oW8mGgXkYUDY&#10;E/QNfYyGAbT0/jlo6ZeJerTe7Vxo233voK1rNCF6HY1JeYt9l9HVN0H1dBp4LBUdKcnrWoUToHfQ&#10;+3gGGtpEwNQymAr2OprZR8J82ynUtwlFO594tPGhXTkUgYY7T0OfCs6UVrvBnvOouysEzdzi0c4v&#10;RVV9UrPl204TjFSRy9xgutwNtakijRfYwnS+DYwX2sGEYbyQUKVKrLmGQOL9jBc7wJhwNFrjD/0N&#10;J2C8IxiNHPmaqagNpNoTFaDRSm+YLOOZixbfnPvUF0jO3At9Aek0GQvdBl2+NoGnoVoiyg9cxkKn&#10;ULGKOp1OmM6kfRclSohqTd1FWB4g5N1hvJRKlOBU1/M+WjLpJLP3BKnRuuPQWUbrsdAdOjxJaS2g&#10;7V/kCb2NJ6HH27SWeENbYLmWNmLFCWhvCoaeJe08QatFJaq1wgdahLCKDQTqpiD8sNUNnrt2wmOH&#10;LQ5tdcSxgHAUEFDp5dJWhNtSjSpNLnyPDKoztWSUIM0jSB9++ARJ4JFOmRqYEqwC07cCMypDgqiI&#10;FrtYIHmfFp4glPg8cSQFmNVYZ/Vsu4JoORUo434pYVpClcrHK5gquH5ABfejgpCtkMfI/ghlySeV&#10;iaFKGTpgSIGTkueEIl9ggcRzCYJSclj/M55RqT6h5ReoijrlvmR5bGoulWjqcyQmP8Od2w9wN74C&#10;yXGlyIkvRMndPIT5nsKZg64IdtKANNTdFReoRC96CEhdlJ0P9/LEtcOehKgHonzdEOXjjBuejog5&#10;7IA4fycknzmM4qhTeJ0dDTxKBd4UoLgkD9POZmD0qZxqkOb8G0ilT5OAVC0L9RGQSrfPJPTwSFQ5&#10;pN3cU9BZrWqSFUy08VSbDQhQUaT1bOKoSAlTWv3GVKqfISrRjAq1lX0CHdtdtLe/rcDZWeLfQHpX&#10;TTj1IDTF2ksTu4HuCRjkfhdf0jbL5Z5S+YkA7s77S4V8yeeU3FKZ1Zec0e4HY9DfKUbN3A/xSsRg&#10;PmagE4FrS6VKZ9V47026vnD8djQRdjfKlIX/1iEKc85mM/LQa88lfM/HTvCLxaHYB7CNKsae6yVY&#10;F5aHNReLMd4vAeOpZr93icOioGz0Jlva7qCQmH0cDQhq08V0lSvIlI3n+fvyRYsNZ6lSg/E9Xes3&#10;tjFosPyYSn/SmuYJnZle0J3hCd1pHoSpG0USATnZBXoTCdPx/F3/egC153vjC8tQ9NkegkYLvHn9&#10;ftp8S+hTpUpofbsB364/DK1998rhmF4Fv7xHWHH7CXqeyoMpwVLbPhqtjuehJ5Vo34sP0ObsA9Q5&#10;WopuZ4ow9GI5atrHoAVlfYP9F9D4wCX0PpqGdp73MPB0HkZevU/7EQ1DWvvmdlFoTiluxjfcwz+J&#10;AI2ihT+HFvzwmtiHw4RSvBkvd/DmvvYGw3ytryoCUtfyJFrzi23HM1yz/ZdgsfEIGtHKG8yzpY22&#10;RUOr81SaR2G+wFVNLtVY4aGAKmvfBXAa0O2nQqUSXOBAq+4Gg8UuMFhF4Fqe5nvkc++9AovdYahB&#10;VWpIW2+88biaQTfiffSXOnF/VK8Eqh73ISDVJRR1qSTl+cyXE7ZzCMg/qFZ/p5X/fSt0J8u4KINg&#10;1Z5sCS1epz2dr2G+IxUoLYMo1Om0DdNs+DeDUNWd48DX5KvUsahS09XHUHPDMTTYwc/F5hoay2Sc&#10;7VX1OXbij6mTUxy6ulEl8GQ3iD+6foHZ6ObJA9zzNu1fAnp784zLz7m3fwoW27jCZ892+O6zg+tu&#10;d4SeT0DhA1CR/lUdUGOlyuIXyPp6Aakotrd48udnkGrsvcSTj9zKrP2jd7T0H1AoY6S025KHWcIQ&#10;YN7n4ytoqyuoCCWkgpOsWpJJJrldQZXQFHBKlFPVlhe/w31GGZXx3yEpSZI3yttp5aWAidQp1aRS&#10;EdSMYlGZEoRoQfVyVVmSqmmaxy3/1oC02uLLmCnBLulfCWkvEX/vCe7Sfd2Or0QCIyWuHLnxRbh1&#10;7hpOO3ghSKlRN4S4VkPUk5ae2zCCNJwgjfAkRKlMb/i5I/b4Ydw57Y+cK2fwKDkKbwtv46/SROBB&#10;EvCYEH2aDrzMg/+9HFUmb9zpXII0D2Np7X86qUnCH36cID0mE00akA6SHFK1monfJ38H0pO+k5uU&#10;zruHtoSpTDpJEr6kPWmsPSHKyzL5pNKgxOJXQ1RCEvPb8Pq2dpoJps5SyYlA7MhtZ1p2WR7anUqy&#10;J61ybzcC9HASvvNJwQifJPzgnYChPskYwN9yL95XQVSCqlQuSy+nrg7cL7nQ1Z4Cyz5WRW+C90sC&#10;+SvC+Cuq6V6E8Ggeozuvl2JvVAFmEKijvRIw/XQWBtjFoPa6MxjmkYCpR9PRi8qx4w5aebrUkZKg&#10;fzIRmy/lwOPOQxyKe4DNF3Mwho+dRMfbd981fG0fhVabzqHp+vNotDoQjSg4fnC+iS/3R6De0qOq&#10;/qgKUaK/u0JrMi25lM+bJMWduf2Vv82xFEU/70PdGS5ot+402q4/g1rTDkF62mt9txbaUtiZoTuM&#10;2+9XQ+urxfhmOX/faa+BzHfA+cq3mB33GI18s2FOSV7f7S46ny9F61NlqhRbq7OVaBlYjCnxrzD0&#10;QgHM7ePQxJlvfN8l6K0/hqHncvBr9DN09Zb+SjdQR1YcWZ5FR29+mU6xtKRn0cb1Brp4xcNoSyCa&#10;OV1HA7sImNHOt3bkZdp9s3X+aOl6Cy34QTaVViFUnbU3H6dd3gOjOVYE6TnU3nQCpmu80JCXpVCI&#10;EaFmNO8QwemCmqv9qECp7mTWXCz29O2afM65djCnejWWde87aIl3X4Dx9gsw2HwaRozaey7SLp+E&#10;IZ/LmHA2WOVNkLqo/Zstpc2mytSm2tSjspTn0iMUZQWTLrfaU/ZQsfI5ZsuqKXktDirlqsZKTzSm&#10;2q63Pwy1eQKoTzBKL6nGB8LR3DYSLanG2/Hz60XodaUS7+BFpeDOg9H9HrrwoOsfkIqePLl0cI5F&#10;J56gOvFg7kyAduRB3pH368ADq6tvItq6x6K59RXGVTTaH05LF0V7dx3d7MJwYP8eBFjtg6+1A9xt&#10;fBEff1/1aRJrL4o0TaIapPfy3iJd1qvLBMzjD3hMkGpWNv0jRJV+EFVIeFZSkcp45T9AKulJSkES&#10;epKj+fDFJzx8SZgScpUCQVkSSpiV8T4ydqosfjVIy4reoqT4DUqK3qC0+C1DYMr78T5lMr7Kx0gm&#10;gGQEqNSq6gIokoZVxOdRxaOrQSpFov8J0gIq0vzHmpn7LMI5Oecd7qS8RGzCE8TffYQ7jHsJj5AY&#10;V4a06GxcOHwagQc9/gXSUDeCVI2NUo0SpBor70GAEp6BAci9EoSqu9fxOuceUJUNvMglODM0EK1M&#10;4AdBoD7LRGlpHmaHZCkVKv2Zxp7JxhhC9TNIfzyWWW3tpXReBr7yk/SnDFp7qlKCtLuHlM5LQnta&#10;7zbOBKmsbKJdbyKz91SaspVx04ZUo41o95sRmi0J0Ba2ssaeW0ZrRhv+djtT0cqqpo4EsYQk20sD&#10;u25O8ao/k5TWG+6fip8DMvArQfULY2xAmsotHUDVKk3vpMldt0OEr4yZ8nFSKq+LHU/0qogz4Uxg&#10;q+R7G/7uJQGfLneQ4y1YRZTA9kY5lgelY+dlqYVaiK/JjK8dYzGKYJxxKhdD3WJRY/VpNSuvu4S8&#10;WB+Kka7XMZHH/KC9F/DVnlD85hmL3+mIVwZnY15gGpaH5GNqQBIvZ2DN+Wxen4PJ/LsrbX+LtefQ&#10;eE0gai30hdnMwzCa6g59acn8mx20pGTe2D0E6B7Um+1OgJ5Bq5XHYTGZYme4TDBthJbM0v+4lpdX&#10;QmeYtGFeBu1hUjJ0Ib5dRiDb5D7D5rvSLqMEvc+Uoo5vIeoeK0Wb0w/Q9mQZakt/+EApMlyB4dce&#10;Y2Hcc/Q4mwVjmQiiSpLJocGBqfjlWhl6+vBLJDga219DDYLQnIqqnU8i6u6/osZRmzlGo8PheP4d&#10;qlp/NCVALXi/BtxXG+c4lcjfmCq15vazlNu7YbpEk+ZkNG8/jFd5UP1eRr2t59Ua9wabj8BkyUEY&#10;ytr2hYeoPg/BgvAyXnBQza4b/8Gg3ZYxTD2qyjpbT6HWNipPAaXEppOE52noUDWb7bgEgy1B0KGF&#10;1l9zBHpr/Lj1hSGjFlVqHd6/4U4Znw1Tq7JkqKHBvgtoyPcpjfia2kZRGdzge6LKtruOJrQ2HTxo&#10;lxxv8PO4jAbS1ZTPUdfyPOptO4daG/gl8Xlr8G/z1T4wXuZJFewNA6kMtdwH+quPQ3fZYWgv4tlz&#10;ngt0N5yD3lpaksWe1cn2gdDhdVpiadbRxvO+WpLQv/IItFadUNZ/8Do7eO/bhKP7D8B7vyOOe4cg&#10;h6ozlXY+rRqkn0PN4Be8R3L+O2SKZX/yntD89O8QZTwFr5Nq+S8JN0JNxkNVERFCVMG09J2aVCqj&#10;+pTCzAqgBNr9l4QgH3P/BVUo4XZf0o8INQHqv8ZQBagy5kqIlklQlVbwdZWXEo6lHxSkZeZfxknL&#10;qXjLJUtA1Cn3p7qNCkD597+uqwbrZ5DmPfqo8mQzeLJIzn6Hu6mvcSf5JRJSXiE59RVhWoWE2BLc&#10;DInHWaejOHPIkxAlSF3E1sv4qDMuurkgjCANpwqNOeKDtJAzuB9zFe+y7gBlBGdVHvC8GqJUoZ8e&#10;3AUqbhOmBOyTbPjcylEtRMafzcEvjNFnsqhOM9R1qlAJQfod1ag0uxviL4o0HQN80jUN7QjTHsra&#10;a5aIStGS1lSGUoykuQPBSvfWmkBrSVg1ITwb00o3o0JtTUi2JNxaEWqtqB5b0353UGOjokhlnFTs&#10;vZTHu6tAKks8B1N1DqcS/eVYhir2PP1cFqbztf5xPBO/EKwyYy8dRL/gfrpJqpNY+kMCz1sEabxa&#10;Xy/V8AWqXex4HcHagXBvvfc6fj+SAudbj7D09D0sPpuLHZHFhHUCJhxLxLar+dgcVoJ+Vlf4Gm6j&#10;6Y6rBG88BpMPE/kZ9bKORGtadZO5dHC05XXnecJsmhPa8TfRcqk3fnKKwpIzmdhwIRfLTqdgxnFC&#10;la992olMTONrnyipV74J+MnjFn4k0L8m3PvwN9THMhhfE84jHKMwlIq6zZqTqDndAeZUqmYTbGAy&#10;fh+Mx+6C4VhLGIzZCP0R66BHoOp9JyCdh29XULF+eTQV9XeeR90DYTCmSqrjV4C6x0vQJPAB2p9/&#10;gjbnKtHuRB6GXX2EXyIe44/oKrSnbdS1PEebcVt1q/wmKJfK6CaVXpDKHe0oa+ilqpNVmAJMrZ1B&#10;MN98jPYiHHV2nqUqu6pUZws+vpltBO8ToZZs6v+xB+aLXNCQ0DOeaaUqLtVadwRmtOS1eHvdrSdg&#10;sdQTNdb4oDbvo7/MHUa04MZSJGSuzH4fgBltv9hwIypIg5k2MOU+TGTZKCFluCaAwPGAwVo/mG87&#10;gzpWl2iBwtHWNR7dfFPRg++rRwAPVl+qQirrDocT0ZUWq4dPAlrZXqPd5udkeRq1qIprrvVHTSpx&#10;c5ndn+cEw9n2SrHqzZWCJa4wmu8MLYJcaypjyj7aCSvGbpUCpb/QFfoCxbkOtPj7oUOVK+Oi+svc&#10;CHB/AjUA2ryPHt+fHi/rbzzN134SumuOQ28zTzIy8bQtDDqWF1Xivu4qX+isCoDOWkKUZ1291cew&#10;0nIHTljvwDGbg/C24o//4h3k3QcSJRmf8MyQCafyT8jkdRmMNAIrmaBNyn+NwkdvVdHizwD9l7X/&#10;JDP4BNuLt7TVBJfA7BFhKilQFbT5BGlR2TsUV8NUrHjFK8LyFQEoQbBJaBL0GQSqyuV8QAtPdXuf&#10;UU6FKxNTEvepHgWon+Fayv2X3CewCUSZdFKpVrIvtYqKMOXzyTr+Yl5fJBNMDHmdMkaq2qjc/4sg&#10;/RMpuX/iXtafSMqiOs14j/jbj3DzRinu3CjExYBLCLT3RhCtfQghGuLqUp325IxL7q647OmOa4fd&#10;lI0viAhF1Z1IvM6IVTb+00PC80m6Jh6l4C+q0U8C0of3UFWWiVVhuaqViPSvVyClnR1zKuNfY6TS&#10;Mvk7wktAOtQ/DYN5TMo46UDvJPTzoqX2kLHSJFW0pLMrlSmteCvCTCaSRHG2qg4ZO5WJphYHBKBi&#10;6eM1QWXalmpUM9Ek6+jF0suqpkQFUjUu6nwX3xKUY+mIJgVmYlaQtEHOVDGbr3fCsXR8czhB5ZF2&#10;J7SluZ1a6snLAlQBqAC1s21sddxS3UPbWd3EMNc47Lr+ADvDCrElPI9wTMBwj1j87HkXq0JyCLxE&#10;TDyWhIF0YT8HJGIYhdcG3neFLA/1jeVv7TQ67o+C6bIzaLD2AmouOgq9KS5oxuO9+arj6Lb7Mpos&#10;8kajuR5oONcdrVf64UsCcvC+YEIyEuP5XKJQf+O+J3rfxYwAwjwoA+vCCrCEwP2NkP3+UAy+sb+B&#10;oVTIQ+xiMIgiqT/dXu+9l9F9dxi+2H4JXaSC/uZQKtezaLTYD1OcKGgsCCGLRY6ose0sjK2voZ5n&#10;Mixoxev65qLxGelOWYJ5t59icfwT/HCpAj9eq0QtmwhCMA7fh1Wq1UtGm06hiXU4zAkXs7U+6OAZ&#10;BwtaZQMqxbpbjxN2tN4EXU0qPpMNx2hDbtB6RMB0kQMMxq+H2dTtMPltI/RGLYbp5E2oOWcfTCZZ&#10;wmj6LtRcxvv8sRVG03bBnMrUcPJW1KTtrkWYGkmt0NnWlOm7qUC3MDajBh9rJHaeytRouSch6g3z&#10;9UdQe0cQWlEptvOiHaFl6XMsGwN4oAzkwdHraAp6EqCtnKPQwPoiYR8Ci20htP1nYbgiACYLXKA9&#10;eRe0Jm+HNpWupELJVp+wN5wpE028fpoVDOZSDc8nFGfR+s+yh7bkjcrt/Ft3Bu3DTFvoSQ7r2qPQ&#10;FnjOsSVMNUtEtRcT9uuOQW+VH/QWe0CX1+muojqm8tTldUYbBaC8vI6g3HYJejsvay6v5MG0mieI&#10;lf7Q5gGlteYUbYwHnHZb4riNFY7bOsHvAC1oXAFyaeuTCt+r1KdMgWiFtBSBCpmA0sziv0Hx03eg&#10;c/4vIP2IKoK04NlL1XZZJeJ/hiKts8zWF1dbfZmEKnlIlSkrmgSeVKRitzXWm+CjilStlgk+UbcC&#10;VNUhlAq3lMBTSzYVSAnWItr8Qg1QBaYK2PI8lfIc3K/AnPsoIbyLJC2qQtKhaPf5mhRY+foKqIBl&#10;DDit6CNS8j4hMVvqDnzEnaSXiLxeimgqo5jLaTjjHkhb74lzDqJGXf4FUpUzSohePeyJ6/6eSDp/&#10;FIWRIXh0+xpeZdzEn6V3qUCTFEA/PUnDXwqk9xhUq09TEJKUgem0ntMuFOLXc7lqtn4ULf5oSX+S&#10;ivhUTD8Qoj8Qpt8qkKbiG4GpXxphmoIBhFtf2nuBaXd3gtQlER1p8Ts4J6h+TVLhqZldApozWhKS&#10;kuokNl6S8EWVyuV2VK8aK18NUqpYGRsVmKryeVS0Mkv/jfc9jPFPwu+B6ZgbnIm55zIw53wGZp7J&#10;wG/H0/Hd4Tvo40yIcj+SeK9RnzLpJGOkcbT0MQqiXexiVQm9Dgdi0ePATWy8Uki1yBNKaBa2hJVj&#10;GDkwlyeVTeHFGOdPqFvH4CsCvQud39Jzqdh0pQgzT2agt00kfvLk+9x7A4Pc76HOuotqhr7txvMY&#10;SBaNcI9De/5eG8mS6Z/3oc7cw9AZbwPdcdYwm0JBM2obdH/ZqTqA1pnmgLZrj+MH11uY6nMHkz1u&#10;Ygyd5A+E5w/k3nA64x/53oa7JWCkewJGuVIsEuzfOMQRqjfRnyDva3UdffZdR7/91/HlwZtqrFbL&#10;fNRCmFC9WVjRgnpkopbDLZhK5Xg+qLZHCsbeeACrrLfYlvIaE28+Ra8TaWjsfBNd+GE2t4tUye2G&#10;CxzVWKbRfDsYLTqIJgfCqdz4I6dCrLXOR40fmlJdNZIKUCS9xRJ3wtIexr+tITznU57vgOnvGymb&#10;l8CE0DRkWMzihzDPHqYzqOJGL4PRxE0KrDo/r+R2N2ostofhmBXQ+2k+tEcvgd4va2Dw+zbUWiZF&#10;SWidqRrrbDuBxnvO0+JcZlxFc37oja2vqILO5pZn1fio7kZaYypLw63nobM5ENq0CQJQKbysu9gZ&#10;OnNtYUKo6RPOOjP2qFVJMvmkI+lLs2xgMMcOurOpgvmedPg5aE2n+pxuBb3ZdgxbwlQASqDOkPt4&#10;QG+5L9WoLAe1475pCeYdhN5CUaIB0CPwdZd5qeWiOrT7+uvPEKzHoMPHGMtS0I1nCE8q0+1h0LO8&#10;QAt/hEqU8BXbz7OvFlWpFhXqDxtscWTfDhy3tsXRA4446ngEGZlPFDzFwsuYaBZVaFaldAn9HH9S&#10;nf5FtfoeFa///DeQfoapBqQfUfD8FfKefFCKTyreixosf8rtIypUqkVlwxVMqR6pVMsIMVmSWS4A&#10;ZZQQoiWSRkWVKoD93LteEvpLZchAoCrpTgS9FBMpKSUsSwjNEiphRmHxaxQUUTnLtuQN8st4nZr4&#10;IkSpiGUiTBLuVc1TqUDFfUvuaE7FX0grpArN+xMJhGh8yhvcjH+EiMgSxEQW4cqpGJxw9MdpRw+c&#10;q56tF5CqlCcPNwXRyMOHcSvAB6nnj6Eo4jye3L6KNxnR+LP4DkGajE9i6Z9WK9IHtPSPEvG8KgNb&#10;r2VjakgBZl/Ix4yLhZhwLk+TjH8yF2NOcHtcuoYKSBlHNRZfZu8H0SVpQJqKft5p1SBNVoq0K2Ha&#10;yZnOyTlZLQMVeLaT5aDK4lOV2ktpPQ1M21GZCjQFoJ9DloVKkWaZeOriIDPwmhSnwR53MYogHX88&#10;BVNp6ecqVZqOKYEZGCcl9Lw0RZu7cX+yiqlzNUgFrGLjO9HOd6ISlRCgdiB8ZpzLwaGbxbC8UoCJ&#10;RxMxgapwdmAqIU2FTiUofZoGOsaqUnjzTqdhKoE9jLDrYROjCj73JqRrbbmE/gRyq83BmMDPZToh&#10;+/Phu2hDgWE43w8ttl5UK5earA+mwPGE+Vxf1JrvC61fbFRuaP2ZDui1KRBfbAtFvSVHoC8V8H8i&#10;b8Zuh/lvVqj1hy0aznBAq6Ve6Ewm9N0ShEE7QvH1/jB8TaYN3ndFFYL+iq9hrNsd/O6XjO+ompee&#10;uActvQ5fo9YqD9Q5nILajomodSASNXhGqGEdhVr8or66WIHJN59j+o2n+IMgldbA9awjCUxnNNxF&#10;C07VaUZFW3OTHwyXEqgbjqOm5XnU3HKCFvgY6lLp1reOQJND0aizNwgGv/GFj1gIixm7UEsqLP28&#10;HKbTd8KYINUduwJmVHmmhJXAspasm/99CwwISrMJG3h22Q69sYuhP2kLzJbQTlPxmS+0h8VyV9TZ&#10;cBT1LM+g5hradtp5Q5kEmriBgF1FWC+Fzphl0J2wnhZ8PwFIZSv1RCWvc4UfDAggk23nUds+Cobb&#10;Q6Cz5gS0l3hCTxLkCUOZpZeQNCcBqe4MqkwpPjLDBsbLaO2l3ihPDNq8XnvGPqVEdWjzdfkcWipX&#10;1E5ZecMlbtAmYPUXUG0ytKUOKZ/DgIpTl69DjxA1WO7DrS/hKJadinSpD/RXHqEildzRs9ChzdeT&#10;ZaGEqoyN6hKm+qtp6Vf5U40eJViPYOHmvTixbx9Baoej1k446XoSuYWvFTyTae1lYklsvTS4y6z8&#10;+K/IopqT6k+Vb/76ryB9hr/wiFsF0qfv1dhjERWnKlBCUJbQ6pfIWvaHVJiSDkVVKVAtIdhEbcpa&#10;+wpCU9SogLTkzXuUvqaNf83bXhGYUvREqkNR7YrKLXn8iUAUpUmLztcqgJShgyIF0zcoKpJ4y7/f&#10;EahvkV8qQKVyfcTHi1KWrqSq8hQfS3Waff9PVazlXvZ73E57h5t3nyEqphKRBOmNq/k453MJJw55&#10;44wUIXFyJUhFjWoS8C97iaUXkHoh/qgfUoOOoTQyGM/uEKTp1/FnUTw+VSZpZuefZRCoVKaEKF6m&#10;IyYnCzOCczEjNA+zGPMvFGHuhRJMIkxH0xWNZAwXVXoiUynT4Uez8MMRKtOAdAyhMh1Ciz+IMYAg&#10;7eOZiB7uiehGe9/dNfFfMO1IGHagwpRq9+0J0tYET3PCrQlBJmOjMkballCV8dFOAj9C8PMsfRep&#10;0kRbr+lXr+lR/71vEkYfScavUl2JAP39RCrGHU3FCF4/xCMBffiYnnw+WXv/Be19t0Px6KGgSpAS&#10;oB0PxFMBx6OVdTRGUOFaRxfA+noBlofk4geXW1h/tRCrw/IxkAD9weMe+lJ1zj6VgaXnJfE+Dc12&#10;XcZA7q+L1Q10tolF+73S3TgYv/jdw88+VIqEea3FR9BgDX/zKwNhtuw0Wm6mU5vjT6BeVj2Zai89&#10;iVbrz+ILiqRRrnfxoztPHnRyZrJcdKITg8JHJpukJ5MUJKFy1Rq9A1qymmksHejY/bxNEvStYPSr&#10;NZrMdkW71SfRji6w3TwnNP59L8x4/7G7KMZ0ew5XEyQ1KcktrK+i5r4wlZ5UhxK33sly1Dxajs7n&#10;H+DnqCcE6gv0CK1CI09C1/IUam89pmp9miz1QI0ttO1rfWG+4SRqbw9WM+RdpHbm8TzU23mG0NtL&#10;YFrBZOxy6P+yCGbTaecJRjNZrz9tOwwEer9uRM3Fjvx7B3RHL0atOfthPNmSb3IxbbslAekIC4K7&#10;zipfAvoMaq0NgPlyLzWGajiT4Px1DXRGLILhT8tgTBWrP3IeYyH/XgQjql39X1ZwP1thMHkLdGUo&#10;gQpWb5qUynNSaU5mq70JOUcYSBYAlag+oads+Vwbnjho76lCRZVKBSft2bTvPJkYrzgMfSnaLNcR&#10;sjLmKUn22tNtqGIP0L7bQ1+AR4hqyf4IVn2Z+V/Av/ll6FNJGlCNai9yIzTdqES5v/WBkN5Pusu8&#10;1XinwaZTMFh7AibbL0FLkvFp7XVWnoAOIatL8BrQ2mvT2osarcP3sHf7dgTs34+jNnY4st8RJ9xP&#10;I4+2OKccSKUiu5v9CqlFHzRtlx++Q8aD98ioBmlu1TtUvpOJJelNpLH0EjLRJNeJtS98/oaK9B3y&#10;CcYChoxDis0XBSgFm2UNfqksERWYyqy7KFSBKSEty0fLCTg1s054lr79O0pkHX91bVOpPiWFUFSV&#10;KT5HoTwPH1tM+65WUlXwujJpM/KBW74OUaOV71CsIMrnJbClV34pn6OM+xKQZhHsyXl8/xnvEEeH&#10;FX3nMSJvVuBGNONyFgJdT+OkgydOOzvjrJOTUqQX3dwQJmrUywPXvAhSb4L0uC/Sg4/h/g2CNEEm&#10;m2jtS+5QgSZrIPqC8SyNUKU6fZUNl1s5+D1IA1EVVKUSs3l5CpWagimV6agTtPmMEQTpjwFUpbT4&#10;3wak4Ru/VAz2ScaX3ino53mPqvQeenokoyeB2t1NA1OJLlSYKq2JcGtHsLWU8VMCtBXVaXO7OFr/&#10;GDVj35E2v1M1SHtIjqdDLHrR0vchRPtwK+1BBvF5vvNJpDJNpgpNxdiAFAz3S8Rgz9sY4ELoCjhl&#10;jPQgbbtjHHoSpqJIZWZe+jN1JEylxfJA2ubtkWXYQ8U/IzAZ88+mYgVPJD97xFN9EpT7wnldJpaH&#10;FmLBmRx0IuiGeCWh+c6rGOIah6bbCFTa54kBSZjN20cTyk3WBqHl9qv8PQWg0YZgCrmjMFl8HLWX&#10;HIXWhINouPIk6i8JQH+rCIz1TcNo99voSXFnNo+ObYb0baJQmX2YsKVomSnl9Nyg+7ujCqmWrz/T&#10;n4KJwmb6YdSY74NOm4IwgKr6i+0XUWe2F7RHEbRDl0Pr68XQ6jMHXy+1h5bFLytRc/9VGG06C9O9&#10;IbSQQTDdHYaOZ4rR4HQF6p6oQM8LDzHs6kP8EP4Urc9WoNuFKvQ4VwYLy9OExV6YrPRWM9oy42y2&#10;/jik3F3/wCx09uOZhWcuwzm2VKJrYDrVkjAjSGnPzacSfOPWogahaS72edJmGE/aBBPaZsNf10F/&#10;9EJIFXuLlYdhvsodNTceQQ2C03SWPUxm2/A2e5jRWuv/vgl641dCn6pTbL4eH6dHBWs8fgV0x/Dy&#10;KNr+MUt5eTnV7yqeWdbC6I8t0KHSFfga8/kM/tgFnQmboTdpG/dnCR0CXe/XDdD9dRO0J/J6gteU&#10;QDSgTZdlnXoLHfhe+eHTlutSeRpKwRGx+oSoFu8jilRK5RkscILBSh9l+aX4s46AdI4NH2cL3UUe&#10;0Jcq+St8oUsrobuY9n6pO/QJTIMNgdBb7q0svcGGs9ATO7/mJAx3XITW9gvQ3hwErcVe0Foo4QHt&#10;pYehxftqLfFDt9WO8NizA37WVjhCkAZYOSLQKwj5xe8VSMXa3st+jQTCNItWPpvAyxSQUjFm0obn&#10;SedQSbxXifj/E6RSVq/wBdXfU4KrGqTSXkTqj2qAKjAl6AiusmplKqr0M0xlYkoq40thZ9WGWWD3&#10;VoL3f0vAUg0LUCUEgsVUqf/WzoQquERm/R+L+gWK+Byyzl4tEZXJpup9CqQ1wwfcDx8nK6EyS/9E&#10;Us4HqtG3iE15heiEJ4iOq0Jc7ENcOXsHxx2O4JSjO065Ov07SN0JUplkIkijfb1xN9Af2RdPoCL6&#10;PF4khuNDzi38VXYXfz0kSJ8Toq8y8ellJvAmB5WPCrD2Sj6mB+dhbmg+5tHWz7qYj5mhuQRpDuaE&#10;5OGP6jFTWSr6k+STEqTDaaF/JEiHUZUOpRodLGlHdI39CZl+MlbqSZB6UJm63kNXSUdyTVAhyzoF&#10;ph0Iyna066JC2xKkzQjUpoSpmnCizRdrL4n4knzfwylO5YH2FEC6xKtWIv1c7qlln8P4fD94y7p6&#10;ulN3uZ6gdUlQs/sC016HCOFDfLyCKoFqH6NqkEoV/C4217E2OAsOt8ox51QSZp1Mh2V4CSYfS0fv&#10;Azfw+9Ek2vNU1aN+rEcshjrHo83e6xjkcQcNNl3GsMOx+MnzjqoANcY3EQPsotFkawQMlp1Dq53h&#10;0Kb6bLLhvAKi2cIANF9/Gu3Wn8Rwt3j8IrmvVL4t1gRC+/dDGuU5WcrmeUJbapASmjq/O0F7sgR/&#10;nxP5W/6NCnWKB/Rm+aD5mrP4zuEGJlD9/sgTRWs+j/50/taoYvXGkQOjLKErZfS+WYZh61yhVWeJ&#10;K2ra3UQNwtPY6jJ0d4Sirk8m2gQ/QYPjpeh2vgLfRzxFmzMP0JhfXmt+yb2uPkO7C4/Q1i+L1tgd&#10;Zut8UGdXsOpbJEVGBoUWo7F9JEw2nkSj/WGotYo2+ffNGpDSYhv+shomMvb5yxIYTVqH2mu9aMMJ&#10;r7GrYDr3IGotcyc0CU6Cus6GEzAXeFK9GhOCuj/MpkrdDHNCzIz7MCB8tblPPQkCVHf0IhWGv64i&#10;sFdA/ycqUblu7BJl73Vo9U1n7YbR9H2q4IgOn1eb+9Uet47WfyNfzxZo8T7aVM66VLGihnVkDHbc&#10;en7YW1UREoNZsiJpD89kAk9Jv3IhIB0IULH3GlUqwwJGVMu6S3gGI/BF2WpLnVEZApjL97OGllxS&#10;lubycXy81jx+iTwR6a47A+1lPHMucof2igBadVr85f5KkZpuC4HFvghYbA9FjU0n6ArOocGuUDTm&#10;99bMVlKvbmD6Hjcc3UuQWglI7eG3zwmBnuchbTiyJQGfINXYW6rSgnfIffCpulDJn8i4/4ZgfAep&#10;Qyol9P7T2kvnzMoPBKeA9LlAVFKLNCAtJEAlVK8mAamAUo11EmqiIAWiYs2rYVpaxeDj1fgowVdG&#10;gApIP8NUEwRuNVRLeB9RqqqlCaGqKd2nSXGSUClQr8HH/PPxDMJUJpvyH/yl8mQTcz9Qkb5HfPob&#10;xCa/RHzCU8RGl+OsdxiOH/LFaUdXnHFxQpDYele3fynScCrSCMZNv8NIPOWHgiunUBUbitcpEfiY&#10;G6NA+qkqRYEUr7Pw6W0u8LEI1/OKsCisGPMv0c6HFiiYziY8ZaxUKVNCYl5IPmaEFGK8LBc9no7h&#10;tPcjj2UQpOkKpN/6p+NrgvQrn3Sq0mTCNBl9vVLRm8q0u5uEKFPabALwCyeqUlp9lSfK6EB12kGs&#10;PVVoM7H5tNttCNJ2BKsMAXQTmFKB9uRjJfq63sZAAvlL10R86SatQ+7w7zvoJ0FISwzg8/Xltjcf&#10;18cpHr0J1J6y0unQLaVQO9reVnmjM8+kYdeNcqy9mIvNYUWYQ8su7UOGOkVjIlXuqsuFtPLZ6Em1&#10;N4gg734gFt2oYoe60u67xmMxVervR9Pxs3cCORCMDnsjUX/zNRitDUVDy3BoUTm230HRR7X5o/1N&#10;/EEVPy4gGV/TYdehkqy3OIDCzJsW3oGAdIbWVGm/zN+V9LKXQs6EpwLseCva+p3QHWeDJsuOoPf+&#10;cHwtCnv3FdRefBTa0zz5eKmkTxc5gffnfaWnvfa3KzRl9FYS1HWswmDhlQVzzyTUcOGZii+m1ekS&#10;tKYa7UKIfhfxBD3Pl6LuyUeoZRuDertD0co/Da1CH6J90BN0PJKF2nvOqzJ43Sj/O1CNNne6odJ2&#10;akju5sYAni3sUWPxIZhM3wUDwsxg3GqY0s7rUQ0b/bYZNWlvzRd7EriHUXvLadRa4QkjySOl+jOh&#10;IjT8eSEV5krNzP64VTDmY02m7YXB2JUwFXVJ6Inq1BtN5UllqksVqj9uBYwmrCYEFxOGi3gfXvfr&#10;auhT+RpO3c7n3crrVkKXylVn/HLojFupmciaQKD+wg9IAXQh98XH8zXrj19DmG+GNuGsNZK3jVzA&#10;25cSuGtgMFmqQxGsU/ZCl3DVp1I0oFIUGy8VnXSlPck8GTM9SFvvBONVR2FKpWnErRltfZ2tp1Vq&#10;VVP7aDSlLWrGg7CDYwx6+spKltvofzQN/Y9l4svAfHx9thS9qRC+4AHZiTarkyd/EG5UGVQS7Wmj&#10;tu49iGNUpP77rGjvbeGzxxHHXc8igyo0qxTIKJYUoL+Qkv8ed9NeIKuYIKzSrGjKrHijximVrZec&#10;0X+AVNKepGdT+Qda6ZfvGGK7BZ6EqICUoXrcV/8tIC2maiyVCSiJh7T+tOPSRrm8kqqUUSql9Z78&#10;hfvPCVOZzSf4/g2kbwndt3wMgVr8hs/Hy8VUrsXVcC1W1/N2NTTAx74miGUfvK+Eug9fpxQykdSn&#10;tKIPSKK1vyez9Zli71/hZtwDXA5OwTGnUzhxyAtnHFxxjtb+vErEd/8HSN1x/bAHbvl5ISnQF/mX&#10;j+Nx/EW8z7iOPwsEpHc0IH2WDrzKAt7l4eP7UnjcKcaSK6VYcKlQo0gvFGDOZ2vPmMPr5nK7gHCd&#10;FVyA8ZJXSjHy03GClBD5LoCqlL+3b6hKh9CmSvV6NflEmPbzJMw8Emjx76GHewK6uwpMpZKTJqTg&#10;SCdZbUTItaFibEml2IZKsT1hKiAV+y+rk7pStYo9lwZ2Qw9TyXH/P/ok09onKRXal1zoS7XYj+q1&#10;P5WqWHtNh1Ap5Cyrl+II0zh0s7+FLwjsDoShLAE9eKsMS88mYXVoFtZfuI9BB6lCT6TR2mdg1YUc&#10;fGlzFaMO30ab3ZH43pMnhL2X8Rvf68rgIsw6n4UhzjFovjEUAwlZk7UX0HV/NGqvu4BmlpfxLdXi&#10;T663MJ/Od8lZAvdICnpRVNRd4I1GywMJSGfUWXpKTTip1UxTCcGpLoQoRQ9DexLh96tm/NNwki2a&#10;LPJFzx2X0G9fOFqtDoQRrb/WrKPQmn2S2yMUTZ7QlXYk0ll0JNkxjGLrG1r7AbMIUlr7RnbhqHko&#10;AWYycH26DL/feo3RkY/x3ZVHGHChEh0Ci9E65BEanShDA6tI1KDKNFzsgWbeqegU/AiDrr5C11Nl&#10;aM4P22TzKVjsDtHUEqVtNZGmcGupsv7YrprKmcskz0jCaewKmMw/CFNRw2v9UIPwrLvuKExm7qVt&#10;p5qjOtQnDE2oPPXHLoMRwVuDFtxkihQQoI3n7SZUh7o/LYDJpA0wkLFRAk8gKjP8+gJUGVelKtX5&#10;eRnBKMDeCAMqTr0xvI73MR4nj6FC/UkeRzAKMEcu4mOpmAlHreGE5Iil0Pp5HS0AoU+lqjdZbD+V&#10;KaGqx33p8joZCpD0K0MqTiMqS7PNBOQ2qvDt59Fo30XaqUg04dmyEaMZz9hdqSg60S61cIxHW6dY&#10;tHG4iXb87LrStnXi2b0tlXwLXteGB2nLAxHqxFXPOhy19/LsyC+51p4wVRlKexkPkKU824qtl+2K&#10;I6i71A3Wljtw1GovjhCk/lY28NnniKMup5GS8hhZJVKP9BMyafGzub1HkCakPEOetOao/AtZtPYV&#10;BNJz/IVn/4CohNQmffiJEHxPoFEZFr4mxEQh0joXyRgkFeq/VCltvgoZN+VWxk8lt1NqmKrSepJY&#10;zyiWLSF3n8q0ggAWmJbJmCYBWEoQqpCxUwK16B0VMKFZqIJw/Lfg81ffVx7zGaQykSW993OpijPL&#10;ZcZeJpv+or3/E3GpbxARW4XLV/Jw/ugNHD3kh0AHD1p6d5x3clM5pBeqIXpFkvBp7697eyLGzxPJ&#10;p/ypSAPx5A5BmhWNPwvj8WdFAv6SpaDPCdFX2cD7fBQ8KIZlVBFWhhdhwUUClLBUilQgSns/h1Cd&#10;f6EQsy8JTLMxj7fNkvSos5lKmf54VGbwM/C9fyq+I2CG+glQU2jzU1RuaX8vKkQF03samIrFJ0il&#10;tqhY/m4EX1ceU1LNvgOBKeOjbQlSaXL3WZEKRLsStL0Jq2+8EjGCwP6Fz/krQT7uWBp+FHBz3zIB&#10;JV1B+9LS9+OxKc3t+nHffZ0FpLcUVLs7SPX7mxjrEwur6CLYXS/GJlr5cZ53MZVKcdrxFKzke552&#10;jLD2SEJnq2h85xGH9lR+c89lY8G5LCwMzkTXfTfQ0yYa7fdeQ/NtVzDI8SY67ryMSRRpM48lYkVQ&#10;JrZeLcT6i3mY4p+E9hvPofmGczAmNA1meqPJqiC1BLT+ipMwmUvXJ2pyqocCqerVNPEQLbo9as3x&#10;RPv1ZwjQC2i/9iRqzyJkRb1OInSnH6ZzlIZ5x+kwfQlfV1p/iqJf9kJnBF0w1aj2N+TDgLkYKtWf&#10;atuEw8AyRK2t/+7qS0y6/hJ/XH+KSTHP+HcVepwvR+vzlWjgn4/6+wjS9QFKdZluOI5+V56gx4Xn&#10;6HDuiQKr8erDsJBkeamitMiBtt8LNVd7QW8iYTdlN2qJ3SUA664LQD2rcN7Xl2+eZ4Q5VJcEkumU&#10;rYTpboJSILeAZ4oN0KfNNpiwCbUXOsFg/Gpo/zSftn0tjH9bT4m9EAa/UN1O2kg4UnWOIRTHLCAY&#10;aeVHyG0yHrqZYKbt/2khQblQqUidsatgKFXtf6OaZchaeb3pu2Ew2xrS3E7SufQXuar805qbTsJs&#10;pTcslrnClFujNYwV7jBexljiARNacFPe33C5J0xXH4XFcm/oz7aH6Wwb1FzoiBpL3WHG64xW+MCU&#10;JxbTDSdUypguH2uwzEtj4dccIwj9oDWfX/gCN+iuPQWdNadUoRKttcdUfqj2llDobL2o8kplTFR7&#10;mQ+kPYm2PE6lPp1Ep1XucNq+Qy0LDbDaz7ChxXeCv8MJ3IkrQ0a+VMX/C9kEaS4jPY+qNOkpkkSZ&#10;Fr5DTsUHPHxPiOIjnv6HtZeoEpBK4zuCrkiUYLUyVMqPUNW0ZyZMqTBVr3vCsVhSj0SlPqFNf0zF&#10;KGlJhKmmtTK3vKwa3UlyvShTmWUnmCU1qkzGOKkwRZUWMwSWEv8J0iLCv5ihlCn/ViCV10V1LUMP&#10;2QS2FLROK/yLIOUJJOsDrt95ggvhhbh8KQdnfa/gyEEvgtStGqSuCCVIL7m747KHuwLpNQI1itZe&#10;QJpyxh/F4afx9O4lBdK/iu+onNFPj9OAF4TomxzgQyFCM4uwIrwYywhSpUSrQTpHIEoIzCFA513g&#10;dSpyCdVcApdQDSnApNOSoJ9KkKbh+yOZ+NE/UzWoG+KXjC+pFAcyBvCE3JdOsrdnCnq7Jasmdb1c&#10;k6lMqe7UeKnUGpVVTDIzfwftDmqq4qsxUipUqUfaiSDtTgh+SeX5Ix2QAHTa6RxM5fP/fjIdo48k&#10;4lvve7T6dEYydkolOoDQ/dJNlOldDOD++xKkvRyoRg/GEIx3sed6IfZeK8AWvscZgSmY4JuIzdfy&#10;sfFyAQZRJPwoQxIH4vAVxcS0MylYEJTL+2Wg94FIDOHtkub0PcE9nJCdcCQJa0MzsS0sF/sjCmEV&#10;UYyN/LxGucah0/YwtJI2OwRlow0hMF7gr8ZKG685q9bTN159BkZz+NsQiMraeipK4xnuaLEqEH33&#10;hqMPxUmLVcdgPIl2XWbrpRr+r/bQoYXXniqTUIyphwlRT9UcT3e8DYXdLrKFImooXeyQJdDqNxfD&#10;VnPfZtyhwa5w1PfPQbez9/FN2EOMi36CKTerMC36MSbGvMBXlx+iIUFpsT0Ypks9YEgIdKUk70rb&#10;2ZJfcPvQl+h47hFVE5XYWn/C5DB0p+5RaUimi0j/3wg02vQ6lsEq4V16RJnMtlUK0uDnVTCfsR26&#10;tNUWM/egxhwbQk+U4hJeT4U6kZAkMI2pRg1pzfVGzIUx1aAhLbjOiHkM3jZhLfRoufWGE6K03bpU&#10;rHpTpf7nfphJEWUZIpAJKskwWMwPk1A0W+mlejVJxoHJEjcYLzqoUqIkL9SYiluVvKMtN/hjpxo7&#10;1aMSNfiVJ4TfN0GH8NYZS8VK9ao1ejnl/kqqZ0uCewN0flwIPWX9lxDcC6BFxav981p+OXyPMrPP&#10;z0VX+jTR4ustOayZSKLF11viBV2+Fv1Vkup0HvqEsh7PkjoyS0+Y6m2/DB2enfXWBEKH8BSQaosS&#10;lUkmAenKExi21gl+u/cQnjZKjfpb2cJvnwu87Y7iRmQ+0mhnUwlPGSsVkGaX/In03He4l/yMyvQJ&#10;sore4PH7T3hBRfr0Hyub/gVSXl9GRVryhgpTTRCJjSbAPsOUoXo3qeDl6kmif0FV0qMkCFRJotcU&#10;fiY8pUweYapm9J8yqG7Lnr9Xk1EyNirWXjOzr7H98jzK3stz/zOqwavsvSjb6kmmbKpRGc5IL/qk&#10;Zu1lxj48phJhBGl4WDZOeQThqL07Ah0FpG4EqTNB6vIvkF52dyFIXRHp5YoYfw+kBQWgNPIMniVc&#10;xoesm/hUIsn4yfj0KA2fZIz0bR6ePy/FvuhCLLpcjIWXCNFQDURVEATzCJl5hOZ8bufLltct4GUB&#10;6fwQgWkOJp2Tos+SqM+gSvz2SDq+8U+mvSdMJQ4nUpEmoY8CKYFKV9nHPQk93ESVakAqoelRfxcd&#10;DsnaeypSqtHPq5skOV8mmr6muh1DezzjTCbmURHPOpuBKacyqE6TVFV8UaG9RY3S1n9FqA5y5daF&#10;dp+qtJcjgX0wFoNdY7DjWhFc4x9i/okUzDyZiG08Ua0Oy8NQt1sY55+ILvuvY+LRVIzzjcOy4HxM&#10;8E7AL2TJUIJ4MCG64EwG5p4mOC/nYW94AayvFcI6Ih97IvOw+Hw2Bh2KQS/bWzBeTte7MgRNtoXT&#10;evuj2ZaLFEH+qLk0EPVWnVbwbLzyHPSnuZEDLmi67Ah6Ufl+TcHYa9dlNFpMQSj96sfuo+vcCZ1x&#10;O/k73cPLVqoJnuoqOslBTS7JJJTOBDs6af52R2yB1jD+/oeugsnY7YSwPUYfCIGWyb4I1HBNQ+PT&#10;5Rh0+Sm6hj5Al6ASDI94jMnRTzHz5mPMjH2NL88UoKZlKGrvDEEzd1oEr9swpNoypkJtezQXFu4Z&#10;qOuTjYa2kaqIsd7EtTBZaAvz1bScsmbdMhCmsjRzvj2Mqf4M/xCbvQgGtNwyaaT3M6FKOJrLrDjt&#10;t9Fv6wjWvbxM8g+fDSOZrKKV1iYsjalwDX/boOCrz8fLSiYTaWpHOBrtDIa59VWY7AyFCdWk+Zqj&#10;MCXYFUBlGalUcKIa1fllDWG8mQqWKnfEImiNIPRkaIDQM5i4ma9rLf+ep1GxhKFMOKmxUr5G/Z/X&#10;qCwA7bEr+aHz7PTbJj5uHQzHracqluGENdD+ZT2/mNXQGk/4TuP74HNqy3PxOp3xPDlM2knV7sbP&#10;5ARPTIdhwNCRHNJ1gQRrgFoqqr/uLLQlKX/9Kehuu6Qa3umt8Ff5pZImJalP2kqN+hOox/DrOjsc&#10;37MPvlYH4LP/AHytZXmoCwJcz+D27Qoky7ryjNfIKKTdrYAaN8wtoaXPoTK99xgJyQ9RRQi+glR+&#10;+p8gfUSQllOxlr0Fgcp4B5TL5c+TRLythIpVjWuKciXM/mX9ZUy1WrGqLqO03KVPPlCl8v6yMklA&#10;WiWVo/gcvL7sKUFKhaqKj4hCJTj/52TUv0cxQSrPo+mxz+fkvvOoerOkI0D+X4ToB9zNfIuo249x&#10;+UY5IiJKcPHcPRx1PIoTh1xw2tkNQa5uCHZxxgVXWRLqrqz9ZTepfu+qCjfHBrgjnSC9fyMIr5LC&#10;8Vdu7H+AlPb+bQ6isglPUZ5i4wkMjRrVTDbN53UacOZjES+r4OWFAtfQXMwJzsXc86JQCzElKAej&#10;j6XgO8JH8kqly6esehpEyz3IOxFfet1DXyq83lSIfWjB+0hKlLL4GpB2r45uVKSyqqm1fSw62v9d&#10;j1Sih8s9DOV+pDjJrHOZmE+Izj6TjumnMjGe1w0jZGUctLuoV24lh7Q/4TtAxkklMZ/7k/HMjVTf&#10;B2jndxKcC06kYWkYFXlQFn6ite9nfxe/BWjU6ZareVhFC7/qXB5+90lQxUZ2hpdiD7+P/RHZOEDV&#10;aX0tD9YE6dawQqVKhzpFoYv1dTq4U2hndQPGq4JRf+NFtNgaBq05R9GUKlZn9hE6wEDUXXYUhtNd&#10;0HPnJQyyjsD3rnx9BHDHLcGoMduTv8kDmpCJo/FWFEIUONJq+efd/E3vIhv2QfdXG2iPt+ZvdT//&#10;pp0fvYuM2Aa90TtRe8ohNJzvgYbzXGE4cgeGraSTrOWRirpHitHz4kN8fbEKjY6WovXZSnQ4XYHe&#10;IQ8wIeY5ZsU9xdCrj9AusATNfZMIqDOotYFgXO2terkbrvRATc8EmPnmw4JnJ/MVnlSB+1F36zlY&#10;bAqkvLZGjXmHYCYV40esUpbXSOA5aglhtgWm0oZjDC33qMWwoII1kSZykv5EYIoy1SXEJEFfWieL&#10;ajRZ5U2bHKjGI00tz8NgzxUYOSTA1CMDBs5p0LWJVy049HeHwWAHP2C1Lj0ERluDYLiZ998geZnH&#10;YULIGtByG6zwhvFqWXHkolKY9H6zhOEkSwVbbQGmDAfwtWqPWgC9cSsITMJQVlLJuKnM8hO+Akk9&#10;wl1HYMrQHs/tr5tUapXeZH45vxK4AmAqcDXJ9dtWXr9H1RfQn8Iz3TxnGK07QfV5FDorvVWrEX0p&#10;VrKRIN0SQpBehC5fr+5yb7UsVIf2Xnc5lamy9gTpsgDM3mCLY3v3U5EegJ/NIfgfcITnPjdcCrmD&#10;zPx3SEh4jKTEp0jJeEU1+kkptVyG9HtPy36FO/fKab3f4PUn4OVfn5QqVRZf0p8Yjz5+RCUheZ/Q&#10;uv+OQZhKlH0g4BilH6g2uS35SKjJWCoVaxHvV0Q1KZdLaLk1wwCyFQtPlUnVKMs4ZXJKLRWVeMLL&#10;DLV2XlYmUdWWSd4pn/dzKHiKKuV+lCKWWfsXmhQsmaVXrUaoeKXaU1rBn0jK/YAEKvJbya8QLulO&#10;UWW4RrUT6HcZ/gc9cMrRBeecXXHe2QUhzqJInVQivtj6q27OiPRwxk0fN9w97o2ciyfw8FYw3qRe&#10;w5/5mtQnAemfj5L4waXh9dM8bCMIfjuXj6kE4oxgqfpEQBKmMg46n+pUVKoKWv5FjIUCV1GtvJ/M&#10;4s8jROfL5eAsTD1LGBGkPwZk4AcF0zQM8SFID9Ny83fXjyAVmPZxT0AfArUnFamMl6oxUypRVe6O&#10;obqASh4pVagAVCadpCtoN8cEDPG8h7FUu5MDMzHzTDaVaRYm09qPPZKMIe530JMA7eYgNUgJXnmM&#10;g5TSu4vOdtH4yikGlgSh3Y1SLKEK3XQ5n3+XY4zLDUwIuIsfPeMwj0pzT1Qh7K6XYF94Nq16HnYT&#10;lDbXC2FLxWkTnqMp8sz77KZTWBqUjeHOt/A1Va/JugtosTMCLXdF8ZgPQrcDNyg6gtDAMhz1NhCk&#10;s46h5eaLsJgfgG47LmKEq6yQuo1fqYAHy2IgglVHZu0lAf93mWiiwqSS1P7NhiCV/kz7KXys+Dsm&#10;UGnxdcYyqFK1fpKuoSKAtsP8dzs0mu+DZkuOosEcDxj/vAvaQ1dAq+9MDF1GKLc8WYyO5yswOPwZ&#10;Wp0uRYNjpegUJNWfytHw+H30Da7ABFr8vpceo835h+hxrgT1d19ADanfudRZKUILGQ/kj9zM5iYM&#10;nRJg7hAD8+1BqLHEU81o60/cRJtuDeM/aG+p+oyo0Gos4JsZs0LNnptMpqL7fiaMqDBrzrKBKW28&#10;vuSULnGG4QpNCxBT7s9w91VCk0FA6nOruycKhrYxMKXlMOSXqsfn19vHD9vqOnT2RarQ3hsBrb2R&#10;mpDb9l3nPnjb3mjoWMfA0IUnBp88GLukQd8qms9xCQbbQwmyYBhSHRqu8IXBQp55ZMkngaj7G+X8&#10;NGvVj0l3HC37qGUE/TKesZbBQCahxq/jl7KGX9QmVZdUh+9fS4YGqFq1x23gl7WBl7fCYMpefokE&#10;7aSthOwGaE/miWWWLXRnHVA233jzaRhuOK1UqI5AdPtFDTRl9ZOAlJZee7m/Cq0VUsvUG+s22eDo&#10;Plr6/XYIsHXCEVtXeFn74vbdMuTQ2t658xCJdx4h8d4TgvOtsvYF5dW934s/ErBPUVj6Gi+oMp8T&#10;fE8IwMcE1aM37/FUejbx7wrCr4JQq6D6qxCQCkQ/EnqEbNmfhOqfVJZUr2V/En4f5ba/Q9SsCj5G&#10;hUC4WmEKDD+Xv5NEfInSFwLR6qAq/TeIVoNUkxLFEJVLGBcRoJJTKgWqs+9/QDrfl9j5hCxZzfQG&#10;N+89x9VbDxAVXYlrV7IR4HYaxx3cccbJRaU8CUjF1osilbJ5V6hEr3F73csF8QFeSD13BEXhp/Dk&#10;9gW8S4/An4VUpOX31Iz9p8fJwLssROflYsKpHEw4W4DJQXmYTiDOVDmjOUqJSnwG6fyLolI1SnWu&#10;5JoyNLAVZZpNhZiNmYTKlLO5GEuL/71/Bob6akA6mNZ+IAHY30ssfiL6EqB9aO97ucpYKYHqIulQ&#10;tPVUj10IQLH3AtB2su6eMJSVRxKdebk/7//d4WSMCUilMpU19Wn42f8ehvskYoBkAzjGEqax6KGq&#10;PGnW1Hc4EI0BTjex7kohDtwow+6rOdhKiK4+n46Nl3Oxku9hV2QxdkeVwDa6jBAtglVUEXZHEqbX&#10;CrDvKuNaDqyv58JKxlTDcvGbXwLGeNxCZ6soCrVg9LS7SdETgk7WNwnOq/wNBKPtrmvQmh+I1juu&#10;oOuuK+i/NxyT/ZIxnSp41qlUjJTso42haCsV0v5wVfBUM/ZTeHkygTqZQBWQTrSl4LFRIJU1+lKL&#10;VIuKU+snS7rR7TChWm1EaLZeeYwA9UGNP+yhN5K/528ppL5dDq1vlkBr4Bx8s+Ig7f6VB/g+/CF6&#10;n7+PZqfKUU9ASng2P1OBJifKMIgq9cewB2jLD7lLUCUGR7zBF1SqUipO7/cdJPNa1FroRMV4EBa0&#10;08Y8Uxk7JcJofyRtvS9MZuxR44vGU/fQzlsqOy8TPbXnOcCIFlpm4I2lbugfO6hcqTZlfJJQNqYi&#10;M9gZAr29VJNWV7glQPmhGRB0ujsuEJaRMHRNJgiTVZ93PULWcFcEDPZKsziClF+EJgjTz0Go6hDA&#10;2nIfu3swdE4n+JOhyy9JbtMmaLX334C2NYNbHe5X50AsAR0DfT5Gb/91mPFANLO7BQMqRYGs9FqS&#10;5aN60/dTfe4jbHfyjMeThxRx/m0zoUql+stKBVmdsVSk4zfD6Hfe9gvBOnYdTxjSibRalcpQw0QC&#10;eooV9AlVIwJVb/UJ6G0Pgy6VtM7yw9Be6gl9ASmfW2uZjJUSrgRpjeWe2GVpo5aFHrE5SIg6w8/a&#10;Db4OpyBtmLMVSKuQEPcQCfEMWvnMvP+HsL8AryrJov7hK3EnbkAIrt2NN+7u7u7uLiGEhLgRN5KQ&#10;4B4SiOCuwUMMd7ppnZ421rd23fTMvO/7fM+fmd3n3HM1957zq7Wqdu2SNZegQmBaWvk7Kp//Cx8+&#10;/YmPH//AJ1rj76gMP1MV/kjAfaLak5VA33z6gnc/MAjTd/+W3FIGYfr2L96WXNMvfzH+xFuq2LcE&#10;6v8TcpxK982f+C9UGa/4WhKGBH3CmLCUEGD+P0FVq+CqFKsMaBlUqEGJ/olSQrTk1R+qSMltQvSa&#10;JOFTjZ6/+Rmnr33CleufcPLYTaRH7cLe6AQcoho9TIiqaaEEqSqZpxa1i1cgPZ8ap9RoSc5uvFGJ&#10;+Kfw55Pz+PLcMDVUDTT98BD//vwA6/PvYeB+QoHwG3dEkvENMVUsO+HyD0zF4qvBJ+kTFZCKEq0K&#10;ge60o6WEaBkmSxyVxP1y9M2SmU530TFdQFpMa0+Y8tpsIyClrReQisWX/tKvd8jIvay7JCCVFUGl&#10;Ov411Am7qgD6z7ahzFKiYpXBpM58nR6pxehN5ymj+JKY35DgrUPBIjOWpAJ+c1lahGqxb+o1rCh4&#10;inCqTD8FxOfwP01YEp7h56Xm6CuEn63k/RUIOVOJ7TJYdKaC0CxF8JlyhPLxfkXPMOPgYwwgPHtK&#10;saMVVJxh1+C4pRDV1ufhK16Dmvn70DDwAmpSddbxOYWBCVfRP+Em5h94gJVU8UvZUI3LKEaTzTmo&#10;v+EIlSnFxYRkuK3gNSOL3clgk1TFH7+jCqJRkCWYtRKSAkUrL7mhmv5bKIQC4TAtAd7L96HByoNw&#10;nZkKsxFUq31WQddTSuct5ZbXMUMrs5vazkSXxZF8vQu/YOyZzxh57gdVKu+rQ2/x9bEPqLGH26Ov&#10;MfDSL2iUegeaObFoylawJZVpg5zPcE5+qKaBmk2PhPW6vWpuvSw5bEUVZ0l1aJn0GM4pjwmECKXW&#10;LCdvhekoymTadFk4znJWNCwXJ8Ja5uZvJYDXHYWRzOhZm6UKh0i5OOMNh6H3PUGIniLICqkW82FM&#10;RWkaeQsWMcUw4xeu8yf8tp2m0pQQNWpQnToBYZCozqrgbaVIw64QwI8YD6EPvQwNnyurcOoCz0JD&#10;gGqq4KmPug1tzF1oo25BE3oVxpG3YZFcApPYe9ASrDr+sHoqWqNAvl7QFZjJksmBl2AfcRWubP3N&#10;NuXBeMU+GMtcef6tRlPDYCqzoKawBRy5WeWfagbS5vM7MZEC0aM2sXVcA914qtixtA2jCFiZpz+R&#10;6lemj85KVPZfNy9BJehrqEA18/+JNDgvikewTxCyZVpoFUhT/OOwJ/UkSqg8HxOkt6lEbxOkxYTI&#10;7esfcffeZ1QQNM8FpK8ZLxnPf1el7D6Qcp/e/onvPxCkhOf3H37H+zf/xrOKn1FZ/jOePv0FL978&#10;inff/4HvaKs//xu0/gDZC7XGE0H5XoBKaMpWhewz1DHZUr2++ZPwFQAz+HYqROUawtB18Pp3gpaA&#10;ff0vglYGlBREqXhFudL+y1x/Sa8ygFRyYv9CKV/o8Uuq7Mo/cOPhv2jpf8Xl4p9x4dYPuHD7J1zj&#10;37+ftj49Yif2/Q9I/1GkufG09SmJKn/0dHIcLmck4e6BdFSc2o+PV0/gtwe09eUX8ZeAVKo+CUh/&#10;eYRrJcWoF3oG3xJEo6lGxx2uxITDT1VMPlaJaQTpLBmhrwKqGs0XiCoVWqkgKqp0CiE6iWp0ytFK&#10;grRc2fspvD324BP0lcXxUglTAamsF0/4ib0XW69UKSEjSyt/tYNwITwNIL2u8kklOb92yFW1bLJS&#10;pLyt1nCSLcEqSvMbQldg2TxK1qC/hh5JNzEi6x6mH3iMxcdKsTa/nBb8BYIvvKYSfUZ7XoFAwnN7&#10;0VMEq8GhShWBtOrbT5cj8LQoTgFoJULO8jZhuoR/94CkyxieWQzPTfnw2lKAr8MvwnpVDr7l5625&#10;+aQaxR+QfBld465h+u77WHb0CdblPYXPqSdUu+WYlsUGgwKr1rrjqLnuBJVnIlxWHIf1nF0wnp4C&#10;1xX7oZuYpEbeVQrUeAJ0nAx+c6tySA1K1GhkEJymxaLesmwq2SPwWpKNahMiVX/of4o691sNbV/C&#10;tJdUxqco6sHotowgnU1Fytfrmvsdhp/5CRPOf4fJlz5h3MXv0f/0J3TM+4BuhZ/QNv87OATmQ0vl&#10;5eSXC8dteXBLKIYJQWO/swRWBIfVmr0qr1IS5KWOqAVteLXdT2GRWAJrv1MwGr2JynQrzGaHw2pR&#10;Iqpt2A+bVdmwWH8Q5oSYftMx6NcdgG4lv4AV6dCvzIKegDXi/UY+BCnVpi7gPEwibsAs/jFMeIIo&#10;UG4thJGAkIAU9akJouoMMlh7/fZL0BNu2uDLSmHqedKYxj/iZ3oCowhCkrDVEJ5aqkztdgKUqlQj&#10;ndmh16CNJ2R3PoVR+ktYpJbBcdcz2KVVwpgtsyyHLGpY3k/L99HwuVoCVGBrnfwELnvfwDSlnK9R&#10;Dl1CGYxFMfMktaJKd0spgQU/tzH/JtP1h2G++gCqbc2F+dqjMKMKN5PiKWxETBemwpw23mJlNlto&#10;KU2YQZgSyItkEOoALHzz4RJ+GjUjL6N2DC8M/h49w/OQsDUIWYGhyAgKR2ZIDJK2xeJAZhHK3nxR&#10;OaR37/2Mm1c+4O617wnT73Hz2nvcu/cDyiplrvo/MCWoGO8JoY8vfsdHgvX9s9/wtvJXvCr/BeUP&#10;PuHxnfcoufseZQ8/ouLxJzwv/Yw3z3/F2ze/4SNp+j3B+iMhSJGIz18IWKrUDzJYVTVg9YHxkfuS&#10;l/rurz8JVlGv3FYB9b9Bdct4+wchK32yvxKuMgtKICoj+4SoWr9J6o8qiMrkgr9Q8eEPlL2jtZfS&#10;gFKkRSriP/o3rt/7DRfv/ozr93/DpXNPkbljH7IjU9RI/bHYBNVHKvmjufHxyGMUyFIihOmF9ATc&#10;3EM1ejwLL88cwQ+3C/B7yUX8/fQqvry8rirhf/nuEfDTA6w9cFotROdNAPXeJ8VKnmL0gVKMpZqc&#10;fPQFphEgkoCv+kJVypPBys8Se0+ITj9appToFNr5qVWKdNLhUoL0CSYRpuO5Hc7X7Z1BkFLgtJUB&#10;J4K0jQw0xd8iRIvxDYHaLFYU6C00kxJ5VJuNCUVRpdIn6hUsOcpXUYvXRh2Kgrohl1QxZkm075Fy&#10;EyOzpSDyI6zMK4PPmWcIuvQaoRdfIkLiwnOEnjUoTLHqwWefIoCqU9KdpI9z++kKBBRW8DaPyzGq&#10;UL/CcvgQvqtyK6gmr2FQyi20D78A7w0n0Ifv91VQEaFajEmE6thdxVhwlMAmNNfnV2BLgXQPPMMm&#10;2v4F/E6m8LPJzCXHJftRVyqgzcyG1cKDcF+dA83kJHjyWrKYyetoehrcl++lnU+kKk3lVnJICdGR&#10;BOjgQGXn7afHq+VEmmw8hnqr98N1VhKdI9Vnv42M9RSAm6Hrv5EAXUdFKkBdA20vih0BaXeKIIam&#10;TRVI3XZWoO7eF+ha+B2GnP8R489/j8kXPmLi5R8w+PR3BOp7td68fkkqqm0m4WWm0cJ4OBAs1qnP&#10;YRz9ANay0uU4HxgNWQHzOUEwm+APaypK8x33YBLPCDhJxcqWgmCUBe1saEtluqP5lhwYbSZENx+h&#10;dd0P/epsQjQDRiulpNweGFOh6vhH6ghCi/gHsIi7rxSlAFDZdkJNq/pCDfAUiOqCCU1CUU/FqA0i&#10;RMNvwiLhEaxTnlBN3ifwrvM47yc0RVlqqCo1fJwukOqUt7XRVLrpz+G65yWaHn+H1vk/odah72CS&#10;UAlN+C1oQ/h8KmEtW28dQW0kz+Vtq9RSAvcl3+MhdLGPoUt6Bl3yC+jiSmCaVAanPW/4OUqgj7wL&#10;Pb8XPZWtQ+ZzuOx6DcuYEtgnlcI18wXs08rhlPQIHkl34Z7yEDV3PoJLzG1Y+uTDYssJKt2j/B5P&#10;wNM3B17+x+EZkAdbNlb9fHZiV0AwQRqGDCrS9KAdiPeNVoMpFQSppDzde/Qbblz5iDtXPuHejc+4&#10;TZBeu/yaSvUTSsr+jacvCKSXVHfP/sbrSsKz4l94Q3i+LvtF7b8t/5W3f8XTh9/jye13KGE8vP4K&#10;9y89w70Lz3DnXCXuXX6O+zdeoPThW7x8/gPevfsXPkjFfQLwM1Ul+YcfqVrJQLV0iZTle//XH1So&#10;siVc/yfe/24IKaLyjlb/LUH6lq8jFff//4KUW6k9WkElXf4OVKWG3NHi8i+4/eQvXHv8b9xhnDh4&#10;DRnhmTgQnYIjhOjxuCQcjY03TAtNiCNI41BEkJ5LS8SVrCTcP5yJ8rw9eH8pB7/cO4O/Kq4CL6QC&#10;viwlcg/4+Qkel95Go3X74bCxAB5s+L3Dz2LkkQdYRdU2m9ZeIDhT+krzZK59qQKpweoTolSr02n9&#10;pxEg0if6v/EPSCdIlXoq0tH7SzBi72P0IXjaEUptE4sZBmvfnFa8JQH6DW39VzH31GqgkpBfh4Kn&#10;Jm25d9h5KtLTaBZ9AZ2Tr2Hortuq3qgUN/alqgwkLEP4W0Ywwi++UBFynscJS0NQcRKggRLcDzz7&#10;jLAkPKk8VYh1pxoNEJAWVmJb4VOszX2CufuKVWrT0JSrmHXgCZbw71x6vATrTz5RlfF95LEFT6ha&#10;y+CvQPwSG05RoR8qx7C0m+gedwN2y4+pNCfb5QTo7CzUps3Xzs6GI4+7rTwCzaREVF9LnkyXGsJZ&#10;cF26n/CkpZcYvQPGYykGadUFni38CvG1Tx68lmbDkupTlhrRDNjCkApQdIeDCNFBPtDJ7T7roCVI&#10;tQSpKFJdD0K06yLouy0iSMXah0Fjl/2K6lFG6t+g4b6nGHT2e4yVPNJLP1Gh/oAxF39AoxSqT17E&#10;1ksJwBnR3D8OO34Ii60nDYqLYe1PmM6OQzUpvkHrar4gjmqVKjCGAEt4rBabMx0TALPFsbCgkjJi&#10;i6jdRstOIOg2H1UV9/Vrae1XUY3KyPXKPdCtP0LbfA5mtNjGYrUFdISoQFIn/ZpVll3UpbLaIYSn&#10;9KkIQPn6ptF3YZVSBjOqUJ2o0BAep3LUhlKp0tZrRX2GXCNACUWCVBtMSBKkVsllaLTvBdofLEOT&#10;rEdwSLgHUz7XhD+cKSFmuum4GlU323AEZuuOwZJ/R7XtRaorwnjDUT5OHkPoyednQ1At4BRs1tPm&#10;L0uHqRQimZ8MEypN67W7qTxTYczvzIL3mS9Kpn3fwe8oBSazY2AyNwEmkng/OZAt6XpoRq6CkaRO&#10;Dd8A7egNvM1jY7dCMyUcQ5YFYbd/kModzSRIdwZGI2ZzBDISjhKkf1GVAg9K/8DNm1Sil2jvr36H&#10;u7T4N6+8wXXC9Nb193h4/weUl/+O50//xBuq0TcvfsObl//Cu9e/4cPrP/DpHW3+ewKR8az0B1Q8&#10;/IyKB3zOve9QeusDHvM1Hlx5jTu8CG/Swt04W4Yb58tx53IlHtx6iceE69OnAtff8YHA+0iifiQY&#10;P/2LqlXiN4kv+EgLr/Z/ZfwCPoaKlvGOj5WQAS9ZssQAUtr9H4DnlL5Pv/tL1R1V/aQf/saTd39D&#10;Kv8XP/0bdyq+4FbZ37hV+idu3vmMvUk5yI5IpRolQOMJ0vhEhqxdb1jgLj8pAWdSknAxPQm39qYp&#10;NfqsYB8+XcvFb4/O4cvTa4AUcxaQfiJI/1WO1btzoZ+aCMc1B1HTvwjObPzqsmEfS0sccesjfC48&#10;peIkFEVxHheQEp7czqAqnUo7L0p0Oq2z6hs9XIYphxjcCkT/iXEHSjBqr4C0BEP3PkCv9HtUpHcN&#10;1p4glVQmSXtqRJA2iLqJBrL8R+RVtIy9hT47i1Vu6EIq4PVFL+B//g2h+QqBojIJzFA1GCSgfIkg&#10;WneBpEBTgZPHt1OFGuBZBdOqfQNI/xv+ysaLIqUaLSiHX/4TpUq3MLaeeQp/gtOfgJXbvgwB6Nb8&#10;MmzKf47VVMET9t1Dh+ir6BpzGfbLjsJu2WHU9CmCZsZeePE7tVl8ACbzdqPO5nxopmbSzh+D89J9&#10;VKSJcF9zFBraedNpO+EmaVAT4+C5Yi+a+p1Au5CzaO3P30Sc4DQq1eHB0Azyh3aopDhRiQ72U6P2&#10;GkJUM5gQ7S+FSTYpdarpY1jXXttzpQGkXRYYZja1X4Qea1KgcdlH9bX3GRoefo2WJ9+hVe4L1Tfa&#10;Ie97jL7wGSMv/IC2BT/AbWcpTGgprVfuhunMHTCf5A891amlzGKifbBIeAJHWnlz2n8rtso2KzJh&#10;Ratq7psHIypBk5hiWNNuWBJuxmJvVZ8mbfJW2nafXOg2HYER7b1elhJeTaBSqZqGXIQJlZ/RdkKS&#10;FlwfSpASgvqgK0oNKiCGMEQVUlkquMrgEK2/RXI5zJUCvGFQoQxd6A2qx5vcv8ljEjeoLHm/gimV&#10;bsgt2BCitfe8QL30EriHnlP9txZSiX7iduiGrYV+0EpVXMV48HKYjfOF0QQ/6May9RrM1mrIKmiH&#10;rTakRY2kDVDpT9sIQVoDGWiSwieSXzqc27H8cYashJ5glGIoplOClNrXj6aynxQA/Xg/GE8KgsnM&#10;GBiNkoIKhCdfRydTU0fxceO2qCwCzWjJCtiISYu2IHtbMNIDQpBOVSpTQ2N9IpEcvR+lL/+N8vfA&#10;o2dUZfd+Ijg/UJUaQFp89T333+Pmxde4SaDe4QX/8O73qo/0x5+oIAm1nwm1j5//wLvv/sD3P1FN&#10;EnAv3v6Kispf8OwZlWzlv/Cs4jc8Lf8NlSW/0O7/irIHv+Dx3R9x7+ZH3L32FrevvMB1KrOr557j&#10;2oUXuHrpBdXxCzy4+wFlT37Ei+f/xqs3v6vVRj9+4vt9T6H3mYr1R25lIT3Z/vwF7wWmhKisB/WW&#10;t9VsKN4ni+G94OP+C1IpwvIn7kqhkqd/4TZBerOcQC37E6dOPUJmZDYO7EihCiVAExJwIjEROYlU&#10;o4ToKRlgIkTPp6Xg6q4U3D+YgQqq0TfnDuOHW/m09edJ7uv48voWvrwnSD/fx+s3jzFu/33UopPS&#10;DJPfMRi2czNQg429J8VAp4QLSHnwPfaV/Ayf088xl4psssAyp5xQrcAE7ovynHyEoKVyG3+wFOP3&#10;M/aVYsy+RxhDAI7Z95AAfYjB2Q9UOlTfzHsYkHEf3VOL0WKH1Ae9ihaxN9Eu7hY6x91G/523MZmv&#10;tYwKeOvZl9jG3zjoMuF5/gWC+Vtsl1SkM7KaJ+FGNxFI5SmzkgIIzCCqzyCC9B94ytYAVYFnpRo0&#10;EmiKlZf+z/9ClGAUOCqFWanWrPfhdgu3vrTp2/JL1f2+/A42Eair8p5i2dFHGJd9D814jbelaq6x&#10;uQCaeYfQQLrO5hyE0zoqx425Kl+01uY8CrZdMJu7B16reWxsCm3+IdhIAWfad+91R+C+KBPf+Oai&#10;547LKjqGnkUTChz7mcm8LkN5LW4nPAN4rVKgDON1NywY2iE89h+Q+lCV8prut4Eg3UigUrQQopqe&#10;q6DpSjvfbRlM+q2D/dhg2IzfgUH+h6FpmfMOnU99oBL9ER3yv0P9Q88Yr+CQUU64Pkefoh9Rb/9L&#10;GNNSa8MuwSryEmypFi2m8UPIHHWqIikC7bj7DcySypU6taBV147xhfWkrdCN8oEFn+eQ+VKNsOu3&#10;nYfRtnwYBZ6h2jwL021FMNlEZUqVp5cq9ZtyYCIJt1SORrxPS3jrZDBJlKdAk+BTSpL365S6JCTl&#10;ONWq9GFaJZXAIrUCRrQ1mjABqDz2OvdvQkdrrqPVF7uvCSdAVfA+PsY4/Das2BDY73oGh6wX8Nz9&#10;SuXS1pKarKlPYC5ZAsszYTwzCkZUgcajNrIxCVQTAyRhXztgMX+MFdAMXQFjgtJk/GYYTd4G/Ri2&#10;aEMJWEJWqvjL3HzjiZJXSrswYrUq3acjpPUTtsFIli+Z6M/bBKkUhp4aDuNpYXwvwpWwlIkEWr6v&#10;fhRbSgLUaJw/NHy+hmCds3gTsgOCqEQNifjJAVHYQZDGhGTi8bNfUEY4PX4J3C35N64rJSqAo8Xn&#10;vgruF1+l7ef+7etvCbZf8Ctt+Off/8L3tNbvf/mTwPodH0Up/puO9qc/Uf7yZ1UPtPLVn6h4QVvN&#10;ePZcgvaaKrC84g8qXEK87N8oK/sNJY9+JTh/RPHt73Hj2ntc4YV9hVby8sVXuEy4Xrr4HNevvULx&#10;HcL84Q94Uv4TKmXNJirq12wI3n02APUjAS9KVsAqIBWIviLgZdDp2WepSvU3yj5+gVT+v8fPIor0&#10;Nu29gPTWo39jf/Y5ZFKNHtyRiCNxAtJEAjQBuVShJxn5yVSjacmq0tPVbIL0cAZeSMrTlRNV1Z4u&#10;k9oE6Nti/P1RVgi9zwbmPVLuvoPP+dcYm3kZbsuzYDEvlXZ0N9z9TsKKqqg5XZnMQc99/jv2Pf4M&#10;v3OvMIt2fsLBB5h+pIT7pZh/ohRLckqw+FQpVpwqx9qCp1hPFbeZ0POh9fYpeob1p59h9emnWJP/&#10;lCCqwEpuVxBcsibU2oJnhOZrvs8rhFx6iYhrbxB+2WDXAwSSBOg2gtBPxTMV/gSkirPPESDwVACt&#10;Ch5TQZD+F6oCzXJCswzbC8vUzCMZXApgiK0PlH3a8+1UnYG8z6+IQOVzt/Dv2HCqgn/nE4zNuI0x&#10;WXdQ2/c0mlK915MxjvkH0Sj4AuxWF8Fm5QnUlZTFWfvgtqEAdlSdmmnpqLEhD9rJKbCZlwXvtUdR&#10;bWYamm3ORXvypEfURQxJuoF+MVfRKfw0vtp8GHbT4smoCDZutN8SI2SkPkhBVKU8DeH1NowiiRDV&#10;DaQKJUS1g7bweqa9pxKV0PSSpZh5rQ7YCKsx2+HC13SbkYRq40Kh77qC1j4Kmm+OvkH3wu/R8tg7&#10;NDz4Fu3zvkO3U+/xLaNt4XfomPseNptkBJ2WNf4+zNNKYR5xi2AphMnSBFhI5SIqN4vVGbCkyjTd&#10;8QgmscUw23qCJ1IszAgfp4wyWAlERYEGnIde0o/WZMFs9g5a2j0w30TVuvUU7fU5GEffhHEEAelX&#10;CA3VrJZfsk76PwOpNqkadQJSBUNRkwLRy1SdN2Ge+BhWqWUwJUB1YTLSLvCsCqU8+Zyq0EXehobP&#10;EZBqI27CIv4h7NIqYB73gLdvwSj+CSwynsM66yWsMt/BKO0ldHFP+D68j8+xjr0Huyha/fVHYTo/&#10;icqR4CPgFEipVjVUnTItVWY8yTEjglRPBStqVar6S0Fpmd0kABRoiqo1lvn+hKeRVLWasBV6AlQ/&#10;PRJ6gtV4DH9cvr6OylU3epMhCGhJ6BeQiqJdstwH2UGSiB+mQJrkH4FoWvuwbSl4UPEjyr6DqpD/&#10;mOrszoOfVSqUjN4/uPUZD2//YIjin2jvf8F9sevPfsb3vxOaf1Ah/kGQ/kGQ/UFF+BcM8ecXtf69&#10;zByqeP+F279RKUF4VbwGyl7x/te8LfHGsF/+Cih98fd/4knln3hU9jselP6GO/d/wlUC9gIV8ukL&#10;L1FE5VrEC/o0AXLm/EtcuvION2+/x0MCSKrjv6F1V2D9mZ+L8ZogVapUFUwByqlon3ykCn/LxoPv&#10;dYt/943yLygi6HbuOIj9O9JwKCaBtj4JJ5ISkcc4yRCIFqQk4lx6Kq5l71Ql80pysvDmzEH8dOMk&#10;/npyEV+e3wDeEKAfZGkR6R+tAEDg//QzoXEPow6Vo1P6IzisPQT7FfuosE6ixpZ8uPgUoDbFw/Ds&#10;O8h5+iPOv/wVWQ+/Q9KdN0i//x67H32HgyWfcezJDzhe/gNyK35AXuln5JV/Rm7Z9zjx5DscK/mI&#10;QyUfcJB/3GHuH3j0EfsYBx59wO4Hn5BAcEZcekV4CkhfIIgA3U6ASvhTcfrze5XEeD9CTcJfYFq1&#10;v437AQqctP2EqD9hLdsAxj8AFZgKMCWUhRd48rmylb5NUaIy0CT3bSp4YegLJThHUD23CTtDlXwP&#10;zlSX1X1Oo3kEneDiI6hDN+myoRDGiyTZ/gKMuHVak0P1mQ/jWdlo7HcadTYchxfVpixK1yn0DAYn&#10;Xsa4zFuYkHUXo3feRO+YS2i9vQCNNx6D2fhoWM5IhvXMVF6LIQSppDpJZgyVp6xdL7OZJOVpkGE2&#10;kyTi64YQngMJzkFUoQNEgfL67CX7PrCl8vSYngz3WSmwnxIJy6F0iN2WQ9NxPjStp6Or5JE2PPYe&#10;3vteoP7hd/A++AqtTrxB34LP6H3yR3TJ/4yagSdgNiMY1qv2wi7kEu39SZgGXoJR3EPV92mX/RoW&#10;/lSYvPBNZiXCYhsBS5gZxRO4hJvzrgpYysj9kmQYL86ESeAFxllYLE7n68bAfDOVKBWo0Y7bMCOo&#10;JSVJ4KkGkSSfU1KSaNl1VJw66VcVK14VAlTzxIewSaeNpxLVRhZTpd7ka9xgELIRfBxBqRQoAWoI&#10;QjTiDjRRd9QofrWMZ7BJLYd+B48p6F6HLoKvE/sImsQyaBIeQRvF1wy6piBuk/IEtoSuPuo+P0sx&#10;4XoH+rCrMPc7w8bkCKzYcFgs3am6P/SjCDkB6UCZk7+EwJOJBluUPZduAi0BqZks00dFYVLlzoiC&#10;jsrUZKIfQUqIzpK5vpthTLuvHSl9ogSzKrQiMN0IY9p/zVhfmPIx61f5Yk9wqAJpWmA4EvxCEbEu&#10;BME+CbjHC7OcirSEUHlCmMoU0WJa8OJ7P+I+Afbw4S949OhfeFTyGx6XGuBW8vRfVJ9f1PLLssY9&#10;3TI+cCvxUW5/oSD7hdDi6z6XoAJ8Trg9/8BjH2ixqSCfEmRqETre/5THKhkVPC4h+0/fccvP9JRR&#10;wc8lAFawlQpVBN+jUtry+7/i6q3vcYlqWZYEOZVfhuM5D3As5z4KTpfiVvEHPH39J94TpNKn+p4h&#10;QK1kw1HK93/C95ElqK+X/4GrD3/Dwb1XkRWZiSMxKTgWR4gmJCuAylIip2jt85PicSY1EZd2peL2&#10;3gw8PJKFp6f24uOl42pK6F+lVKMvb/KNCFLpG/0stUe/w5cv/ILwBT/+/juCrpegW9Y9tI08B6e5&#10;O2hF01DdLx/fJN7G16n30SjmBqYcfoTDFT8Rpr/gLKFaUPGZ8R0KSr/DqSffI5cAzeVWQHpCwErA&#10;Hin5HgcffsIBwvfAg4/YT/juZWTffY+sO2+Ree8jkos/YscVQlQAeuE57boMDFWBlJD0o5rdxq1A&#10;04+A/AegWwnCbQJEBVIDPAWksv0HpMq+E5DSv+lPuy5z4WVU3p8qWSAqKnQLFfTSQw8w7+B9jKPi&#10;7BBShMHpD9T8+MbbizAw5TYa0Gl2ibuB3vFX0ZjXep/kG7T059Ah6hKGZtxEz5grGJZ+A5OyH2Bi&#10;5m3M3X8fSwjjBUdLMe/wE4zPfozhO++go6xGvHQX6q09QsERT0GTCOdF2RQoEbCdkwnbWWm8ZsJ4&#10;vVCUjAzm9SgglRH7AIJzm5oOqhksxUoYA+kcZXS+v1Sc20J4hsF9ZjJqzE9F9dkJsB8dBOPevL/z&#10;Mug6L4a+8wLopIxem6qE/BYnqDpPfk/l+R1a5HxEc1r9ugdfo9ru13DJKoflVKqe3jNJ+FBYUE1p&#10;hy6DuSTOrz0Au/BLsI4jkAghi5g7sAq/ChtacbP1+2EefB7OWW9gHv0AxutEucXAWPoM58fT1tOG&#10;h0oeJi07VaY5oWyWUAJj6d8kiI0keZ7Q1otlp+IU660LvkyQyoDQFQU7k5j7sNtZCSuGnvuiJHXh&#10;hBpDJ/AUtSrKlSpSAKsl8P4Bqj76Lqx3VsA+8znME57wuXcVXOVxem6lH1VG6DU8rg0vVu9vFFUM&#10;25QKWNP+60TJhl8nQOV9bqv3FKVrEnMX9ukvYRlDVe5/Caa+BTBZfVBVejJblASTaREwGkEA8nsQ&#10;u6+bKEpzjVKuRuNp7ScFqtVG9ZNp9adHqKr6WqpWYwJZYKsjTEWNaglR7Zj1qmqVDDbZEciB6/yw&#10;NyScajQUqYFhiN0SDP8lW5AQkoWSyn/R6hIqBNcTQksWwXskBUtEETIUtCr/wOOyP2in/8bj8j9R&#10;UvEbPv78Fyj2QJGn1nBSI+5UphI/Ua1+J0uGvPkTL6T6PdXoa6rR11SnbwjKNwTYGwJU4hXf+yWP&#10;veL7v+D7vyA0n736G0/5GSSPtVwW4yv/N4of/Irrtz/jyvWPOHvxLU4VvcDxvHIcY8i24PRzKtTX&#10;2H/oPhKTzyMw4AjmzY3GxIlBWL5yJ1J2XsKVGx9Q9uwL4WqAtUC+QkbvnwPnz79AVtxBKtE0HFUj&#10;9VSiBKmsDnoqKU6BtJAgPbczEVcJ0mKphH80Gy9kkOnSMfxKkP5JkMrcekl5wvdSxPkl8NcfYNtC&#10;mP6tYMpdnC57i9S7HxBT/BlD9zxA3YQ7aEyItkh+iBYpD9Ek7h6G776Lnfc/4yyBmke1mVP6PY4R&#10;pDmiPks/IeeJhKjQzzj8+HscePwJhwjRg1SeB+4TpPeoQu8RpPc/YBdhml78FjsZKbc/IJIw9ReI&#10;Mvz5d0s/qMwyUjONFEDFyhOqhON/QqCq7pfHCVwNCfPbCN8AHpNkexlA2qYGiyTEwhPAhOtWpUbL&#10;sDVf1qavwIb8J1h38jHW5D3DBirTNXlPsFriRClW5PIxeY+xMa+Uj32JzbmPsYkN5EY+d11uiYLx&#10;upMlWJZThkXHSjB1d7FaZK5dcBGabDkJy5kZcFu+H1az0wnKKHgs2c/rJx4209PguniPAqnDnHTY&#10;TI3j/cEMqlHpCx1BdUo1qh8qNl7guRmaAbTuDJMRAXCYGouaC9LhvTgb7nNSYDsuGMbymB5roOu+&#10;VCXgq/J53ZdA030RbxuqP6mEfOc9z1H70Gu4738DS9rZGvtfwmP/a5gRgrYJD2A+mvZz8ELCk0Tm&#10;Ba/hvimtp5oySUtqWPY4BUZzY2jjd6nScvpxm2E+KxLmS9NgtiAF5hsOKeVpS5iY0tZaSLGTlbth&#10;EnkNJoST1faLfF4aH58JMx/a/OCr0IRQGao+0auGrTp2lbb/FqySnsAmrVIl1muj/gtBUZkaGd2P&#10;lttUnpKuFMFt9H0ev0sVWawmCthnVqp0KC1vK1hG83UIfA1VporIqhDAht0h6Km8057ClJZeoKqh&#10;0hUwq/dliJI1ZmNin87PRDWuDaEiDq9SvgSxbUoJqiWXwDzgLMx8T0C//jCsGBZsTY1mUoVKlfyZ&#10;EVSjskxJFDTjtkNDW6+ZFEJQ8genhVfLQY+gKpUuBP4mWqmKxa2GarXp5I1I9t2O7NAwpIeGIikg&#10;CNGbtsNn4Xqk7dhPYH1BKQFWRrCUqor4smW8476kRkmeKa14yVMqwYo/8eDxr8reP3/9G/5FaP6L&#10;1v7nX7/g5x/+xo+SnP/2d3x6+S+8rfgF5fc/4cGN13hE2/2k+Ds8ufM9HnP7qPgTHsr2DuPu97zN&#10;ICTv3fiE21fe4jrt+4WiSpzKeYRTvHhyjj/Gnj23sXvvHRw8/ADZ++5gPy+iE4UvsPfII2Tw9rH8&#10;Z0jKuIH1m/dj3KQwtG67EI7O/WFu0YXRlfsD8U3zWRgydCtWrc6G3/ZjCAotQFhYEVKTL+DQriLs&#10;iaEajU3C8dh4nIiXPtEkQ6k86RtNSaAaTcBFgvR6Zioe7MtE5fHdeEdb/+PVHPxbFGm5VHuitX9/&#10;F398fIJTD5+hXEbfQIhSlX4Rilb9e/fLb4i9/RQLqdraxtyEs9hTKtM62wvVbCIpb9cp9RrCr79B&#10;UcXPKCAwTzxhlFKBln6gxWeUfMLRx9/h0KNP2P+Qdl5B9AOV6AfsYSiIUpVm3HuHdKrS1FtvkXzn&#10;PRJvvEfE5RdKifqee4WtokYJR98z5fA7Ww5f2vctZ1/y9gsCk9AUePIxAlBfqlNfQtWXn9vvH8VJ&#10;uAUo5WkArAG0vL/wOXz5O/oUPcfmQpk/L6lMz7ClsBRbC57Al/f75fO4GpmXwacy+BaUE5ZPVN/p&#10;5jzC80QJFuVUYDHV5sSs++gXfwVDEq+jsc9JeKw4jAabT0EzIQ02C7LhtPSgSmcSkFrPSod2Ujw8&#10;lh9US4bYzEyDy0KCdEQYHOdkwHJKLPcDaeWrQvZlGmg/XzLNHxZjQuEyKx5edMd1V+xGzYXpsBsf&#10;AdNBIh7Jup7LuF0FLW2+XhLxe9DOK6AKRBeq0LSiIl1ERWqy6xU8DnyA254PsM54BS9afJc9r6BP&#10;eQ5LQkyW2DAavgLm0wIojwWkS2A1J1pN55S+QJk3bzZO8q0Ww2RCAEznRFFZbeMxP1rONdD2na+m&#10;PlpM8TcU7Bi+FOYTtxIE6wzVj1ZLpfhdfB0fmM+LgaVPLiy2n4WRqFAqSLHO0ucpytA8oZQ2/KlK&#10;yheAKaVJSGp3PDTAMpqg28Gg4tRyX4VSo8VK8dqzobBNfwajWEJTQCgg3cHnxzyGhrA0BC199BNC&#10;8CFV6EPYpVZS+T4lhPm6onAJco0KA0g1BKZp7H04ZlaBVpQsFaomlNvAq1Tq9+CYWgHTsLswIpiN&#10;+ToOKaVwTX8KR76Xc9x91EorgccOWZzsLGqEnkNdXvi1A0/Bdf0B2K/MgO2yNFgvjIfpTDZeVKtq&#10;9hO/X80EX8I2ACMW+WH39iBkhghIw5DoH4jIjf7wXbQJW1cG487NN3gvAzLfG+KFVK5nyPaZ2G8C&#10;Vuz4S8L2GdVcyaOf8fDOJ0LxE358+yd+/fgH3pZ9wqv771B56yXKrjxDyYVKPDhXjju01zfyH+Ni&#10;zl0UHriJ3OzLOLbrIg5nnMPRrEvI3XsNJ/ddx6kDt1B4lHb8yH3kc1t04jFyjz7EfgLyMG3uflrB&#10;vYcf4tS5tzh3/TOOF77CvpNUkMcqEJV2HQvXZWHS/AR07LsWjVvOhneTSfBqMg61GHWaMhqNR/Xa&#10;o+Dg0hsW1h1gZd0OtlbtYW3RDsaaZmjVcBB2RqbjSPzOqiVEEpCbaOgXVZae1r4wJR5nU+NxOT0J&#10;N7JS8fBABp6e2I2P5w/j5+u5+Pe9InypuMQv8RbV6BPsvfIA1YMuonPSFdx8zy9T/asiqSLqX3jw&#10;6XssP3ELnVLuwHnVAaqj7TCbGQ/PrQVoHHcXjWT9o4SbWE1FmFP5PU6ytTtONXpY+kCpSA8Rokek&#10;71QsvcCUDddeqlGx8yoI0oy775BGiO4sfo/kW++QcPMFkq+9RNKNtwi/+oaAFFBSlZ4jNEWZnq2g&#10;fac1PyODQFSWVbcDisrVMVGYftz342dS/aG8LbZd2XpRo9IHyvv81YCT3E/AEsbSFbCNt/2oTLdV&#10;PX8rwb2Zr7GOKnXtiTIsPlauKkJNO/AIPQnMAUl30D7mBlzW5+KbkAtwXJsHzZzdqOd7FrpZB+nk&#10;DqsBJs2kVLViqALpxER4rJQFNZNgNCXRkC86NpogTVXLLGtGBBOkO2E5aQcZZRhQkjAZHYZqU+NR&#10;fWEW6qw8hLqEcfW5aYQnmTWY15IaWKJA6cOtDDT1Ib9kVlOv1dBJ9FypQKoRkMo8ewmlSMOhMU9/&#10;jZoHPsJt9xtYZ75GjUPvlO3VJRMM/kUwkbzFYSthJmu6y9xxQtWaylLUqFYWk5tGpTqRFzWBa0HA&#10;StV7KR0n/XZm42Xy/0Ja2dWwGk+L2n8e7elqWM6T/sMVMBqwFDbjtxKwK9lCrIDVlDCYEBLG432p&#10;cqWI8m5YrDkCU0LVbuczqsgKgtWgEkXp6USFCkRjSghDRiyVZazcJih3MAhXI8LRPuMpHDJfwFT6&#10;PGOq7petQFe6BWJp1+PKoGVoYkt5jOqRj3XdZeg/1RHMGnkveW/ZVgFUQ+VpQih7ZL2EQ3IpFfwj&#10;OKU+gVt6BWpkVKLZ/mdoe/K9WkGgyb5XaHzoJdoceY2++Z/RUlLMcj+h75kf0ef0jzz2PUZc+Bnj&#10;LvyE5Xf+jeW3f8G8S58x78r3mHnpI8YVvcWAnOfocrAcbbMeo/nO+2jMaBp7DVu27UB2YDAyZKAp&#10;JFSBNGzdVvgv3YzVM9cieEsS7tLuPbj3IyrKfsN7Wt1XdKQvqFQrqUDvFv+IG9c/4Pb1T7h16QNO&#10;037tS7mIGN/9VLcHcOHwbVzPKcb5fZdRsOssTuwsRE5qIY7vLMKRtCIcTClEZmwudsaeQHZyIXbv&#10;PIfstAtITz6LlPhCZHC7J+MakhMuICQoB9sDjyJqRyFCIk7BN+A41mw+gDlLUjBlfjymL+V2USKG&#10;TQtH37GB6DLUF237rsfXXZaiXps5qNNqJhq0noU6zSejXquJqNtiHOo3H43634xEvWbD4N2wL4Ha&#10;FU5urWFt3QTGOm+C1BOzRi/AkcRMHI1JwIkEA0Tz1Ci9zKdPUHPqTxOiF6hGr2Qk4VZ2Mh4fTMOL&#10;k3vw3cWj+NetU/j9wWl8qbxCNXofb54/RqvEGzANvg3L7bL20VXkSo7ZP/8I0r//Nlj97377DSEX&#10;n2ABlfeUvbfwTeQlNIm/i6+T+TsmPUSDhLuoH3UF046X4KAMLJV/xEGq0QOPP6r+0MMC0QcfsO/B&#10;R+wjSLPvGqx8Nm18ZvEbpN8ViL5DKl1BwvW3iCdAE66/UwNOQReeq1H79QWVmEfVv1bU4tnXWHXy&#10;KdbSakva0ybCczNV4vYzL6kyX1JRinp9iS2MTVSiW4teUJ2+UFXpt3B/c8FzWvJybCJcV+WWYuXR&#10;MmzIq8T8I6Wqluh8Ookh6XcwPP0uJmbfR5vQ8+gcfQM9+H05rD2FFoFFaCRjHwsPoXHQFVRbR8W5&#10;8AjqB1+B8bI8mC09inrbzqrCJA7LDqH6mkMEaTLcVh1CtQVUnBOTUGP1YZhMSqQzTobz4r10apGw&#10;pSK1nZmkBo8cZ6bAbkocqk1LQI1FWWjA5zZcewT1CE+3WcmwHBMGvdh76ReVmUy08LIksywjokbq&#10;2WBrCVQtFammN/nUk/a+B6EqirSbwdarpUZaTUeXBcHQ6AlSz31v4bD7Baxp5+13U40mlUInKmrj&#10;EYJ0HXT9F6s1lPRjpPTbZrVAnZ4WXQpyyECUTlbhHO+jIGo2mWpzwFxa+I0w5WNl3SNTmT4qjxlG&#10;mE6gpJ7mT4gugX74Kj5eao7ywxGm5lNDYDJiHf9AqtbJQaoPUM8wXZgMixWZallis1B+2VR2RmE3&#10;qfBuwVjmw8c/gj6OnzmhApoEqkmC0ohQrbazXP1dlmmV0InqjKaSVdB8omYcaeP5WIJWAKyLeQI9&#10;H2PC++13PYczvwfzRHktKl2lcgnlqAcwJaAlTcqRdr1e+mN4J99DNVr2alTR9gyPkHNq6qZ3wi18&#10;veshGqfdQd2EG6ibeE3VcG2++yGa8Fg9qpCv0x+h3d4SfMOTrnV2GdpnlaHz3nIMynuDvideoseR&#10;5+h5/CW6cNuGUG6SXoaa8bfhEXpBrTBgtzUf32w5gLhtIciUEXsq0tSgIMRs8UPwah9sW7IRa2et&#10;Rd9vx6Br80no1nIyhndfjAV0DrNHb8HMkT4q1tMZzB2zDcN6LsWYPqvQo/kMfOUxEDWtOqC6xbfo&#10;/tUELBi1EYvHbcT0ocswZfBygmk9Zk3YiDF0KOOGrcCUcZswlWp5GgE4bUY0xk8IR79BW9Gx62rG&#10;KnTpsQ6t2i9F7YZTqCCnoVGruWjQYiYatpyFhtyvT5XZsNUs1KdVqttyOqE5A94tp6IWw6vFFNRu&#10;PQ112kxG3TaT0LDdZDRqOxGNW49D09Zj8FWbUWjScggaftWbEG0LR7cmsLatBSsLDxhpbNG+SXvs&#10;jk7CsUTJG41X6U45SckEabzKGS2kpS8iRKXe6OX0RKrRFBTvSUH5sXS8KdqPn6+dxF8PzuLv0gts&#10;fa4DHx5hU851aLZehMn2K7AmACwCbqJW8BnCrJzwFID+rfpM//77D8M+//fk+5+xu+wzZhe8QD2e&#10;JzX8ilAjoAA1fE+iVuAVeAVewvDsB0i79x2Olf1EeL6jEn1PmL4lQN9hNyEqdn73gzfIevAeuwnY&#10;3bT1ycWvEXH1JaKvvYXf+ReYe/guoVdOeL/C+rwSlZK1Mpe2efcNrCEMh6XfQ9uo85h9tARDd91F&#10;M37uibvvY8KBMqrC8xiaWYxpVI4tIy6iX8otTD1YilZh3E+6TiX5QBUS6brjOkbtfYAGAWfQNvI8&#10;BqUVw2NTAZqGnkXXhDuwWU2FGXoZrSNuwGLpYbQIuYp6vG207DhaRl2Ds+8ZmK/M4XtchtWqEzBb&#10;mYcmkpkz7whdWC5q09ZrZu6Cx+qjtPGHCc8M7h+BxYxUaCemoPqqI9CMiSQ/YuG8IF0NKHku3gPv&#10;FftUtOB3+tXGo2rufI3F2ahGm28k1l7qivb3UTOYtDLANMgwi0kGm3QDDKHttwE6Nt4CUpX6RCWq&#10;7SEwXaH6RyURX9txLjQMbYcF6LU2FRpt+ks1P9wmm8BJfw4rWk4t1ZgRYWq1+gB0VJ36gQQpLxKT&#10;CVugHbkRllMNKTxGVKqm04NhPDlYra5pNj3cUMB4wBzDgnB8jGbAfJW+YzY9kH8sITlK1jjy4R+x&#10;RD3fgq+rGUKQct9qahBfn9QftopQjlcV6mV02nRiAMzG8A8cvlp1HVhsPATrTcfUVEmLdcdhFnwZ&#10;+h13oWOYEn72u97Cdf8HVMt6CqMEAlTBswR66RKIZXBfR4hq46k+46lCJQhf8+QSOPN7cEx7xtej&#10;xefjzBMr4ZTyDNXTn6H+3tdoduitqpTVr0BqFHxGl+Ov8U12KerSujlIpaqlsgJoGrTL2HLOSYTR&#10;whQYMzSzEmC0dJcqf6eZHQvN/HQYsVXVyuOX8kRYwVZ11X7otxXCfMctQ59w0DU1SUAGyCQf1iiA&#10;rTgVumZxFjQL+Jrz09BrZRSyCM90gjQtJBhJ2wMRtdkX21dswJYFq7Fy+jL0bj0KjkZNCZXqsNTU&#10;gb2+ARy09WCvqQ1bTU20r9sHX7l+i3qOLdDj6yHwtmuNNvV7o1erIahp/TXqOLbBmF5TMaX/NIzq&#10;Pgb1nFvD1e4rDO43F4vmbUfTRv3h7toJjs7dYe/UD84ew+FWewzc647ndiLcatF21xkDr8YTUPeb&#10;KajXYirqE471W01FgzaEJmFZv/VUwnEqGrYmKFtNQLP2U9G0/WQ07TAZX3WchGYdJ6JZu9Fo0mY4&#10;GrUehkYthqBB037wrtcNNWp3hIdXG7h5NIO9Q10qUU9YWrjBytgZdvpqWD93GXJ2ZuFwYjKOEqLH&#10;qEYl5ekklagUJimSdCdZjyk1GTd3peL+/gw8PpKBZ6d24935Q/jX7UKgjEr0GePtLTwqeYTu6TJw&#10;dA/dMx5hQPZjjDr4AGOOlGHB8Uc49ewTflcW/y81CEWccv9PBdMrz95i3sHbqq6nyURawsGbYToz&#10;EbUkl3LHTdQOv04QXUPYtXc4UvGLSms69JAKlfZ+z733yCj+iPQHn5BICy+DN8tppTeefo7xe26r&#10;9Yy2nn2LzWeoHC+8xtK8pxiYfAsz993HhtNvMPbgQwzeeQ0zD5Vg+cnnmJ/7FIMSb2EsVeOik3RP&#10;EWfQMuSMmpbaVEC/tRCDCcv63HfaXIQBux6gaeRFWG3OR/+0B6qwieOGfPRKuQ9ZPM9pwymqztto&#10;EnIJ9utPKaDW3UqRsfYEusTdhtuWQtivzUVb/u3W3FZbQyEQcgW6BVSa6/JQ3+8M4bkHrlSoHmuP&#10;QTM5DW6rT8ByfjY041OoQnNgQcVpOycDTbbkwWvFfjTZdBzfBhfiG788tN5ehCYbc+C5cBe8lmTB&#10;clwYv99thpACJIMl1ckfWt7WDfI1ALQqBKra/gToAJlbvx466SNVBUukj3QF9N2XG/pEaef1PZbB&#10;kq9lNy4KZqNC0c+Hn0+b+kzNAzclQI0IGisqUX1iOcxjHsF6AS96KbhMFWIxIwImks84eI0CqX7E&#10;RkJ2BW16FEyoJKVykbmMNlNR6gbMgykVqtTa1AxaDEtZGG6mTMdaxFZhHUHKP2rAYtX3KpkAmmHL&#10;oB2x0vC6BLERrb017Z30B8rothRCMZ20nZ9jA0x5zGwyHzfWl7CNhfWKdNiuPwLrbedguSkXVpuO&#10;wiW0EDZs9YwSH8OYKtU0mWAkDDXJT6lYCU0qUq0E/065rUsohd3OV3AmgG2TK2CZ8gTuVKVN9r5H&#10;q6Pv0f7EO3TKpRXPeYPOx19gUME7DCt4j+5HX6LDsZfoyOPt897x/rdof6gS3+4tRfUwfp6VWWrJ&#10;ZZMlBOWiXTBbns2TJomtbgJMlu+BORsBLe8zWncQet42WZ8DkwDJhHhsmKkl/a2RD6CLfAh92C1Y&#10;ULHoNvA5ywndJRmqhN5CnyjsDQszqNGQEII0CBEbfeG3ZC3WzVqMxRPnYVDn8ahh3xKWxp6oZl4d&#10;rtY14WLuARfCxsXUGa28vkITpzqoZeWCwa27oaaZB7p91R7zho5BQ7taaOzcEOsmzUb4vLmIXbkS&#10;vb7qCAu9K4YPm4fNPnGoXbcTnFxaoU6DPmj89Sg0pfKt22wCwTkONRtNQJ0m49Cs9Xg0a8OggmzW&#10;ejSatqKKJOAlGn4zjNZ8CBq3GIaGzQfx9kA05bbJV/1Rv3Ev1G/UHXUbdUPteh3gVftbVK/ZGp41&#10;WqJ69ZbcNoe7ZzO4ujeBi0tD2Nt7w8baA9YWrjDVWKFtg+bIlpVBqUCPJaXgeFIS1ShtPeFZQHgW&#10;Ms6mJeNyRiqV6E4U792JkqO7UHlyN16fOYDP13Lx58PztPRUoq9u4a+397At/xHG0ymE3PiIqNvf&#10;Iar4R4TceY9159+pYs7Noy9iVV4xfvnrNwXTPwjQv6rAKv9uv/0Bsw8/QLfYK/hqyxHUCrqAOnEP&#10;UDfmFurEFKNWxB18HXmd8HuBo08+I+oi7XTRc4RScc4/XILhmXdo0ysw69AjqsdrWJZTSQv/AVv5&#10;/hvOP0PfnTfQZcdpzMsrI1DfYuPZN5h98DE6x1zGCDqiyYceo0nYJdQLKMTMo+WYRkvejW5p9J5H&#10;WH3qBWbz9lC6qTmHy9X7dU+4rao/zTzyCF8HnUGnqEsYt+cBam0vQMOQyxiY9hhuPkXwpgjom1QM&#10;hzV58NhSgM7xd2FNBeqyKR/td9yA8ZLDcKJqlXXvNQv2w2X9GTTwJ0jn70cdQrb+1jOwXLgfjei0&#10;Gm4+QdV5FJ3ovpoH5uPrbQXoRqfXPqQQHUJP49vQc2jA66XBhhwCNRtm48LhPHcnzMZGKHA6zkiE&#10;seSOSppTVSiQ8j4BqcxgEiuvRu6VpacAFIBKqHn1tPQ9l0PTY6my80a918Nq+HY4TI6G89R4OE2I&#10;Ikz53DYz0WlBEK198nM4Zb9RENXTviqQJpTDIuwaLCYRflIdfsRaWM+JgX6oLO+xBlZTZGaATFfc&#10;CKtFCTCWBHNaPHOpBk+gygqeZgSpsSSNy1IgBJ/p2C3Q9V8IE6pSmfWjHUilO4LWfgpbiEHL1YCU&#10;1bxYqltCcgwhOSOMQOXjRq2G+axw6CfwcUPWqdJyJlTBGimGzNDxdc3mxMHOPx9ubBmt/fOgnRrG&#10;51Ehr8iEjX8hzES1bjsN06jbME0ogUlSOYwITG0ioZlKu7z3Gerue4U6e2ifD75C65wP6Jj3CV1P&#10;vEe342/ROecdYfka3XNfYdjpTxiS/xYdjz1Hh+Pv0IXw7JzznrffqccOoUrtm/+BUH2Nbw89R7Od&#10;99Ag/jrctp/miZRBNRpDJZkE/aq9MFm9D8Y8CYw3HCFIpdqVlAy8BAtJ5ZKCLFIgJeI+jCKKoQ26&#10;AhM2FnqCVLNEFsvLRLWlaQiWdeujYrAzNBwpQcG0+dsRtHoTNs5dgWVTF2HqsJloXr8P3B1bwsbS&#10;C/aEjIudK1xtXOFm7QIPSwe0qtkQ7Wo1QW0zO0zt3gtN7aujTfU6WDp0GBrbeqKWuSsWDxiIqOmj&#10;kbJ4FlaNHAlvB280bvgtmtA2Ozk1QL16HdGIwGvWrB8BOIQAHAXv+uPgVXcUatUdjPpN+qJB426o&#10;16Ajoz3q1m+Hug2+RZ16bQniNvCu05rRBrVqt0LNWs1Ry+sbeEvU/Bq1a33D4Ja3a9Vshlo1GDW/&#10;ghfv8+K2RvVG8PRsCFdnqmy7mvw73WBp6ggrnQUWTZyGY8nJOJJAS59oSL4/lZKEfAXRZEI0BRd3&#10;puJ6Vjru7s/Eg8MZKD+xC8/z9+D9+cP4tbgIX8qpRJ9LytNd3C99hMH7S9BzzxOMp8KTSk599j9C&#10;0/j7cA2+Bvvt52Ebehu22y9j8oFbePuzJJAZEPqFqhR/M/jv1Y8/Ia/0PeLvf0avLIIo4Bw8ea66&#10;rj8Oz40n4bDiEMzHBKFvSA4Wn6xA39RbGLjzFubnlCsQTj94DwGX38L/0jtsvfSaivQ+vo2+giG0&#10;5avyK7GB4F1X+FKp2/pB5zBqzz34XPzA48/UciKd4y5jTHYJRhCIDptz4bwpD2N2P0bH2Jvw9D2P&#10;Aak3MG7/Q7SKvoH+O6lYj5eofNChGQ+x4kQppvA7GJVxHzMOPaHdv0eYPsCEvfe5/xj9ku6p5UGm&#10;ENrdE4sxmPsT9xSjU9x19OPfMSLjLtrHXuV73MGAtDvoEHcVI1JvY0DSbXTccQ0D6O46RVxCq8Cz&#10;6Bp9GXX4+WrzGq6/KQdmUxPhMGcnXMSVDQ1TI/c2s5IpxkJVypPF+CjohwfBeXYqjCTt6Z98UUm+&#10;VyA1LCeiHSiumCq0SomqoiR9qlSoTAXttRLGAzfCZtR2uE6NgdusVDhMoXAb6Q9jsfid5kHTYTY0&#10;zSeiy0LySJf0EtYZFZCpkkZUPxYptPXJlTDdkgtLqZFJay59lebTCadBS6gKCb9JhnnhxuO3qOOy&#10;fLK23yJY0M4byVzygQtgOX07TCYHELDLVV+p9JnKcVnCw1SWNRZrP1IguxX6YbINUEWdNcM3EJK0&#10;9tMJT5leycdYzI6GfrxUlKe1nx4Kk2n84DLLhxDVE7y6KSHQTCCAp0fCbMMB2PmdhuXyfdDzuPnc&#10;RKrbNOjH+UM3KQDGhLU5fxiz4EuwJVSbHKGqPC7LrHyHbic/osfJd+iax9tUoV1OvGEIRN+jT95r&#10;jD73AYML36H7iVe8/5UCbJfj76lS36MXVenI09+hLx/X8cgLtCdk2/H+HrlvMZJwFch+s6sUDWMv&#10;wyvsDJXzYZis2A1TGclduocg3QfdmqPQ+p2DsZ8UsC5UBag1gVegpUrV+RZCLzVO1x+mtU+DZmEm&#10;vl4ej50htPYRO5AaHK7UaNRmP/gvW4e1M5diweRF6NN5LKo7d4KrU1vYWtWGvY07nO1c4G7nCQ87&#10;N3haO6J1jQbo3ZggM7bBhI6d0drdG434mHXjxqK5a224m9hjVq/uiJw5DvFzJyFs1kQ0cayOBl4N&#10;0aFNB3i4eMHdpR68a3yNOl4tCcEO8PbuTyiOhJfXMEKuOzypHgV8tRQYGd7NCMqGhGMj1KnVmNEE&#10;3rW+4vGvuN+M0ZS3ueVtby9CXkI9R4435es05es1YzQhSBtWgbQOQVpDgdRMZwMvRw/Ebw2gCk3E&#10;0fhYNac+jxAtIEAFoqcJ0XOE6JX0nbi1m3b+6G5U5O7B84I9eH16v1Kjfyg1eg2QKvgE6YYjV6nE&#10;TsNt4xFY0ELqFmTRJeTSSVyDddBtVAu9gWps+BzoIMz9z6NP6hXcffe9gidUn+nf3IjVF7D+jcKy&#10;Nxix/z7c10g3mgx6bKBg2Qq7WfGwmEDrz4u26aoMLMx/CVlxdG3hUwL0HQKvvMWsY4/Rgaq2T+pN&#10;wrGEUCvDIoJ24fEnGJpejJEE9MjdDzCe1n7JqUr0TryOOrS/XROuYtPZdyrlaCBh2I1wm3akDGNp&#10;4123nEH97RcJVSpONuZWm4qoVm9QXV6F3bpCtAy7oNZeqkEF2TDgDIbR7jehMm0QeJrvdx/tIy9R&#10;tV7E8Ix76BhxBU14nQ3KvIt2sqQyz+c+SXfQgna+Fs/njtFXUcf3lBqp/4aq3GH5YZjP24f6W4pg&#10;MjsDJjOzUIOqU0bpzaQsnqwOOoaiaVYGnBdQTIyOhOOCDFhPJ0hHRMB5XgrMxpAbI4LhTPDph1Ip&#10;yuJ2AtCBAlE6Ydp4VR5PLD2/a03/NbTvq1XoCVSrUYTwlBh4zkyE2+ydcJ6WBJuRQTCSMnpSpKTz&#10;PEPBks4S86FpMdUw2GScJPmY91WSu3FkMSxph42SKmC+IgsWw6guBy9TyeBmE0U5LoZOLDwhZzyW&#10;P/jIdbTjIQqKun4LVSk93WBCdThBOG+Hmkeu7b9IVcaXQh66QQtVHqkahOo/Hya08RZSXX7MFhiP&#10;84X5tFDVP6oduQbWMyOhk64BgtR8FluZSdvUjCBZfdSEVl8ns39m8kubTqhPIFBlto/M+hnJ/UkE&#10;6KrdsA08B4stebCSHFYphiKVkkZtVAvN1WLrbSPl/zYcgj2thFvYRXydVYI2B56i3ZFX6E6r3pt2&#10;vnfeGwwu+oBxFz7R0r9FLx7ryft65gpQ36Lr8Vfoffw5Rp35hMGn3iq734XqtNOx9+q+QYWf+Bqv&#10;0e7oC9UN0L/gEwYUfkaHQ0/ReX85WqTdg3vwOdhLXdU1h6Fbf4xgzYTxuiPcz4F2IxX25pPcPw7d&#10;6kMwWrVH2XpRpcPWxmBPWBQyw2MI0ggk+AcjfN0WbFm0EstnLMfoQTNR37s33F17wtW1I2wIUhtL&#10;ZzjZusGNwHG3c4e7lROauNREr6YtqEgdMLJVB3T2bgwvczssHzEcHbwbwNXIDmO/bYMwKtKY2eMQ&#10;t2gaetRuiGaetTF/4ji0bNyEr+mOWtWbVCnGVlSS3Qm5QahZcxg8CNLq1UU9CiybEaSNCcb6qFOz&#10;3n+iNqNWDW5rNVBglcd412pkCC/uC0irwCpbAalEzeqNUYMQre7Oz+nMhsKuugKpscYMvVp3wOG4&#10;RJyIT8Lx+Dha+jicEiVKK3+GAL2YkY4rWZm4tScT9w5moSJvL14WHqSlP4gPkoB/Jx9fyi4ZBpg+&#10;P8L5y1eogFKgmZQADVWKZno8I4kuYyeMVrNx9rsESypRUaMugRdRl+dYw9hiLDhyB5U//kvB8+8v&#10;fxKm0nEqVh/4/a+/kHmvDD2TL8F1GVWWXNx9l/FaW4tqs5Nhu5jOZXYKWmw7gvWnK7Hm3Gv0iL+E&#10;jol3MJrgHLWvBEMJ0kW5pVhb8ArL855iyN5HqBt6DV/xvFpAWC48+QLTDj7B8MxH6EmITj/6BAMJ&#10;Wq/Aq4TmaarLh5i07wn6pN1HP4JxAYE9fs9DNA+5iFaE4fDMh/DYUADbTacwMPM+moVfhdWGfLSO&#10;uYZ2sTdgtqYQdQKK0CuRSnzNCdjzvg7xN2Gz5hSsVp9EG6pas1UnYbQsF1+FX4PR8hPQLTyChrT1&#10;RouOQb/oOOr6n4Z23h6Yzt+H2pvy1bx6S+7XVKlPibCZu4vfD0XHmFg4zsuG/dxMgjQCTmzMrGi1&#10;NSNDae1TKdTC1CwmJ/5OusHbCU9RpGQClad+gKHOqIb2XZYT0Q/ZDPNR/nCYRHDyN/RakKlmMrlM&#10;jYXVsEBl57XdV6pCJf+sYy9pTzrpKxWIdmI0n1IF0h0yM6mYIL0Bk+i7sEx4AuO4e7CkClTJ+MNX&#10;kvAradu38MddqOZ1W8+LozI1rE9kMZGqU3JF+y0mIH3VzB2x86a07HK/vv8CmE+QohtrCVxae8LV&#10;hOpUN2iRWqLZclYkpAqSjlA2n0qQ8jkCRAGpJJ7LtEhLlZtKOT5yo1Kt5vPjYDwlGNoJ26Dhe2pk&#10;/SRudfIZx1OyU/FKqpZMWzXbego2/Bsd4++hDn90Z1p/WUzObCMtVPh5GK3cR4W3i2BKh+mGw3AO&#10;OQuz9YdQbWsePCOvoilVZE/Cs9uxZ7TxPIlPfkCfgu/Qv/B79CdQB/G+Cec+YUTRR6pSQpYqtqc8&#10;LucVhhPAQ0+9pzp9hXaEaM/jzzC04Ht0OfyG97/B6LOfMST/I4YXMPLfoS/vb5V+F+6BhXD0L4A5&#10;YaqXzycDUfIZ5+2EVta7X3MMRmsPYZ1fDPZFxiCDIE0JikSMXyACV2/G2nmrMG7QbHzdiBBz6w93&#10;j4Fwde8GK+uGMDdzJ2jcUc3aHS7WzvC0cYY3oyPhWd/KFX0bfoM+jVvCzcgSk7r1QO+mLeFJmzzk&#10;628QNHEYYmaORdqKWRjXog3auXkjasUiDGrbCvZmdvCqThjWrG+AafVv4VWjN2rUGEyQ9kB1z28I&#10;0qYEKINwrEOQ1iM061YBVUDqXbOuAmztmg24pVr1bkiQMv4/QFrdoyH/zvpwdqwFOxtP2nonWOpt&#10;sGLGfOSmZSA3KRU5kvIkqU6iRAnRC7sycH1vNooP7cWjo3tRemI/XhYdIUBP4Ptrp/DLnSL8WXIJ&#10;X55L4ea7VKPlmBB6UKkgzcQd0FC1aGbGwWh2IkVDOqqtOkx4XUAP2uXxRysx99RLrLv4Hptpv0cf&#10;qUDnxCs4+PAp0UmAGv5f9c+gTguefaCiu4MmdCpOM8JhywvakeCwX7aPSo2//xAfWAxaif4x+Zia&#10;U4mO8dcxOK0YPudeYdulN6qyfr2Is2gQfAH9Um5iCcG68cxLqsz78PIrQk2qy/67bqlBqBWE7eCd&#10;99Ay4ioV5V3a+ydqITn79flUsrKa6AN0SLiFQRkPMP/EM0wgrGXgSF53gszSoor08DmFXrTgrpvz&#10;Yb76FL6NuYGvQy4rYDYJvkp4XobpylPw3nYG3/J99MtOwJ2AbEnBoiE47Vbmoun289BRgdquoG3f&#10;VqSKNEuJPK/1J6GZnA7bRQfUSL0sE2K/cC8cJdl+dCxcFuyhKt2pRu2d6QjMJ0Sr3FHnOWkwpp03&#10;4r79dLpbNUJPePYnEAlSk6F+sBobBufpcaihZjDtQs35VLozE2A3NgSmQ/j4XrT1PQhPhrbncuhl&#10;aRFCVNZo+mewSSXjK3UqinQKui6gIzaJuKaq3UtNTtMd92AW/wQmYZdhPpHWnFDSDFkE42ErYD6W&#10;NnvwYjUP3JyqUFbCNCZMzWj7dX1mEZiLYUm4GY8gfAlMywli81eofQtZnnkELT+haiJzw6kuZcVN&#10;GY03He9HqC5VNt6c4NPyvQTWFgLSEYSvwHMO1S0tvNGkYP4A2TCezRN5LJ8n6xupmT+EKaGqm7Bd&#10;rRuvJVBl0TlDubkgmGw4igZ7K9GJVrv5ngrUTbqHar65sKOFdou4rNaW1/B1NSuyYeebD7vNJ6Dh&#10;CaylzdFuzKWqzSFgxeZwG3QaXjuuoEFyMb6lohyW/wED898SoK/Q5+RH9CcY++S9xShRsec+o/+J&#10;1+iS+wbdCNeRhG0/ArTTgWfox2NDCOKBx19jRN4rTCx6jVmXPxO+nxSMuxC8HQ5WoiUVQqOE6/AK&#10;O4vqQUVUrxdgFXIVjbYdQ0JwNPZExSE9bAcSA0IR4ROALct9MG/SSjRvMhKeHsPg6jkartWHw5Gq&#10;1Mzya5iY14OVVQOlTu0sPeBI9eZh7oTWVHUNbT3QnipzYPN2cDG2Rt+v22DAN+1Rw9QF3es1hv+4&#10;oYiaNgI7l83A/G490dbBA8EzJ2JKj/ZwMrNCTQ9vQrAOgdiQIG0B7+pdCdf+VKM9CVJa/iqQ1uX9&#10;9QlRAek/MDVEPRV1qEwFtHVqNyJMBaKN+VwDSP8Jue1VowlqejZWEHVx9IadtQesLNyg01ihrmd9&#10;JIVE4UQqQZqyEydTU5SdL+L2XMZOXNm9C7cPZaMk9wAqTx1CZf5BvLt4Ej/dOoPf71/CX0+uUIne&#10;AN7dAT6WIefYBdgt2AmHlXtRY9MxKrlCNIu6iG8Tb6Jr+gP0oI0euLcE03KewffKe2y9+gETCLev&#10;Yq/DMfACbPyvoiYtc8w1KXAiGKXNl6T9P/+uGogCnn76Cam336EL7a/5tFg1sKsZsBQmw/xgMyWK&#10;14/03y1Gj8hT2HbjR2w6/x2Gp15HSyrfgXz/UXRULeOuY/jeMsw8XoIhO29jJO16N27b8XNMPvoc&#10;3WjvG4aeQ4+ku2pUf8u5NxhGldk05AJaRV0hREsJ3Ytw3kJVScU5IO0Bam8rQLuYC5h3mOc7z8f+&#10;mQ8wOvsxJu99iG/5um1p9wen31LAtl2Xi447rtP6E4yL89Aw+DK8fbm/6Cjq+J9FHRmZn5cLl81n&#10;UWvracJzH5xo7b1FhU7NhsvKYyrlSTMpDU4qAZ9CYnwcnJfsoypNJzx3KJBaTqWdZ6PmNDcDJqPC&#10;IaXwnGbSLQwhU0YTlty3nhDFbQI85iXDa8ku1F62F16LdsFjdhJVaBTMh5EXfQna3isMQYjqe0ry&#10;PV2xur0U2h6LCNEqeHblvgShqha/q7L2XecTpKbh12Ei0yiDpBByMUH6CEa0uhbj/El6SVidDVNa&#10;fFNacy3VqQnBZU6Yis2X1TPNxlA19psDY94nINUOoPRlWIwnyKTi0eBFMJdycrTsAmLL6VSJU6Tv&#10;gicILb2Z5JcOorqlqpQ8Uknyl3xVSe7XEKQawtJqaQpMxd5PDoaFrFk0lVKa4NRKrU9RoQSpfpyU&#10;oZM6njw2jrZ/YjD085Kg33AQJltPwMr3BKpTMdQjANscekGglqNW7C00zniMxil3YbyGtmEZVd+y&#10;/XCPvAb7yCvQbWLLuIYqZBVVAVWixabjtN0y0CPQPQS70PPwDDuv1K09rYknIVeLYP5612P0PFyB&#10;dtmP0PFgOTodrkT/Ux8xjCDtTqD2yX2H0Wd+IGTfYcyZzxhV+AETT3/AtIsEb9579ObxvoSsRH8q&#10;2v4nGYT1qKL3mHLuA6Zf+ITNO08iKzQKuyLjkEpgJPiHIHiDP9Yt2opu7SbRzg+Ge/XxcKk5Hq41&#10;R8PJbRAsbDvBqlonODh3h6NTF9jbt4Idoeps6oGvXeuhcbXqaGTrjD4EaA1rJ7TwqI/eTdqiFhVs&#10;S9ea2DpmCMInDUHq4inYMHwYmtk4YXG/zlg6iIrT0hY1XGrCu0ZtwpSqtDqVo0dH1PLsgxoKpK0U&#10;SOsokDZAfa8qNSrwrGWAaB1CuA5VqXf1Oqhdoy4fX48qVhRuI0KzEbcEKrc1q9PKezSAh3s9OIkK&#10;tfUkQF1hYeYMYyMH2Nq4Y9GcJdibkoG9sfHITU1DQfpOnMncifOMS7TzN6lG7x/bg8qio3h17hje&#10;X8rFD7fO4fdH1/B3+S0q0dv48uY28F0Z3t+4j0kx59CC1rfTrkdUnbTBe8vRe3cpenG/1+4S9NlT&#10;it57ytAp5R7t8DnUCToDS7+LMPG7Buvt12Gz/QqMt12EFRvn7WceVcEU+IMYVShV8/SBD7/+G6tP&#10;3KW9zYGF9O/1mkt4zoTpAB9a3QxYUIFZz0pAq/VZarnkAXseo37EeXgQ7KN3P4T/pbdUnCVoGlyI&#10;anz/2kHnMfXgffhffoeZBx4SbBfhSpXYkY3znGMV6Bh7BYMz7mHukSeE6muMTb+J+oHn0TDkPCH8&#10;CHUDTsN8cxEah15G79S7qLbuJFy2FGJQ2j2023EVbXmdDM94iIn7H6Jn6gMMoNKdSnh3j7uN1qGX&#10;MJANzVf8LpzW5eDbyIsE5gmY0dY38DsNt7W5tPD74bkxn9AUeKbCfTWvpUUUNuOS4MJrzGpuFvfj&#10;4Eag2hKARhN2oOby/bCfnQbbacmos/oAaizMRK1le9CU31kdOjZJvG+yIQfeS/fCc/5OOFKBWo0O&#10;gYkMPEmhZpXWRJValXgv6zFp+soyIhRuPRjdZaE7sqsHVWh3AaiAVPZl9VCqVELUSJLyVUL+NHSZ&#10;Tx6ZRtDSyyydQII06g7MEh/BbO1htVCdKS26thd/xJHrqR59VcESY+5LX6im33wYUW2ai4UmFI1G&#10;rFG5npq+cwwqVAaUBklfD0EqCpQW3Wj0GljMCOFrbKDsXgQTmUZKkGoHLld9pGYEpVrKeKzM1Y+m&#10;qvSByfQQ2KxMVX2imjFblbXXV9l67UR/fvk8roor+xsGlKaEGgC65rAasJGaproNtAcraAuW74al&#10;zwnUir+Jtodfoh5bfgda6Po8+ZtnlaM2TwwHWntLts6ubJ2NVwtECVjC1Gj9UbhEXDAMCK3NgZn/&#10;eeg35/H5RTBdd1i9tmYZAbvyAKy2n4bdthPQLUlXo/ECYJfA01SUBfAMOQcvKghRmQ3ibirF2Z5q&#10;ohvVbdfDZWiV+RBt+Fm+3VOC9rww21NJf8uLtPO+Ulr/54TxO0wreoPI2CzsiYhGJkGaEhqOOII0&#10;1CcU00avQg3XfnB1G0uITiJEJ8C1Bvc9R8HRfTCcPAbB2XMIt4Ph6NIHjvbt4GRZH41d6qG5GyFm&#10;6YAujagmbd1Rh2BtV+dr1Kvmica2rlg7eACCxg5A0oIJ8Bk7Cg0tqmFU80bYNLo/6to5wtPBE7Wr&#10;E6ReAsEmBGIHeHv0Qi337qju1kL1oXoTgrU961J10sZXhewLQOsx6hCiomxrenrz8d58Xi1Csx48&#10;3erB1bkWlWdNODrUgC3Vs6WFC8zM7GFibA8jvROMjNyh0ThixozVKCg4i8MHDuD4vr04nJKCU+kZ&#10;OE07fz4zHdd2Z+DOod14TCX69GwO3lyiEr1zDn88uoq/Km7h7xe08m8f4sunEuDtc6SknlHLHbfP&#10;fkiQ3kWXXffQbddDdCdEe+x+gq6Zj9AqhoqTv7P5vFTaUjqmGWnQrD5JUUK7u+Uc3Gh7WydQ4RHA&#10;ww48QuTFSnz8zZAehb//jT9lIKqqgtTPf/2J0EsVaBJwktegP13eVtV9YDEvA+YzkmFGKEgyuM2o&#10;bejF82jsoTJMOvRY1TZtHXcF3/J9hu4uR6vYS+iSfB0zjzwlxM6iPc/7IXtLMT6rGItPlKNpFBt/&#10;/8uot+2cWitq9sEHGLvvEcYfeIL5x8swMfsuGvL6cNlcgH5pD1Fn+1mYri9CrYALVLS3Yb6+AOYr&#10;cqlWb8Ob14EN1WRbXiM9Em6gniTqR1zCMKrh9tFX0S2hGKN4rnflZ+gUcwvDCOVu0TfQkoDuGXcN&#10;7flYSa3qweuuXdAFNN9aiE4UKi153TSjc+xAFd18Wz6a+p3Et8Fn8fXWk2jKa7n5tlPwXp6FGksy&#10;UGclYTsphko0GnaTYw2J932lz7kq1KyljdARoCrNqR+PySBSX4q8PpLuJHaearQbGSRV8HssgUYK&#10;k3QRFUp1SsBqevD+rrT6nQnYzjzO6L2ev7VZ5G1Vdk7NC6ciNU24D3OqLtMhK2BKy60RkBJoZlSV&#10;Ak9TgtOMoek9S1l+60kyM2kJgbkM5qPX8QPOIkipVKUfdAA/yIBFVKEhBmAOXQ5TseDD2QLIwBP3&#10;/wGpFEIxmSR5oyuhJxgtFybDmLdNJwfxBNqhBp60Knc0mTafJ9I4Pk8VQSZMJTVKRu9nx0BP62VM&#10;i2Es/S+bc6EjCLXSz7ha+hYJxdXcF4VJm9xmfyWaEqL6NYcI0AvolfsBrQ5UomHaIzROvIe6BJ1G&#10;YLqSwZbOlmB2CLsGY1ofY1/aklWHld13ITg1K/dDS2Cb0r7o1uURpPkwkQGuFXthspHKlq2jhvbC&#10;kp9JqdxlWdCu4Ofh65oRyKY8cWQwSbMoFVpJ0F+SBlM+15TvrSegjVcdUkudmARehmfENQQFJeNw&#10;TDyyomIJ0jDa2EhsXRmCNk2oQl2GE6AT4VRjAlxqUJHWGKNA6lp95H/C2YN2320InN36wNWpPeo4&#10;t0Dz6t+gpqUzvq1HNVnNAzVt3dCydlPUd/ZCXUsnrBo0EOGTRyB50URsHjMSDczs0MHNFZvHD+Fz&#10;PeFi7Yi6hJ/A0at6I9Rwb0Wod6ZS7QQ3x6/h4dIANV0boIZzHVR38oaHYw1GdbgTwBIeTtXhyq0T&#10;wW1PkNvbVkc1G0LT2gtWll6wsPSGhUVt7tcmQGvC1LQGTKimTUyrw9SsNswtGsHB8Vv06jMXETG7&#10;UXjhCi7fuIrCkzm4XlSI68eO0NJn4d6h/Xh8gnb+9HG8vnAS310nRB/fxJfKYnx5eR9f3j8Gvi8F&#10;fnmN74tLMS2sEC3TH6EDgdmV9rl71hN0pgprQQB4b8uF3eJd0MmFOz6S52IENFOiYTIzEdVkSd8I&#10;2m6eU8OOPEPf/U/RLukmaoZdgrFPAfrvvILKH35RSvRvBVKq1L8NuaaiUg89fooFtOheG45DN5Su&#10;rgeVUfc5sBy6GdajKCBoLS3GBGHC/sdYf+YVeqXfhbPfWdhvPY9GoRexOK8Mm86+VCP7joS5g+9Z&#10;tIs8j9X5zzD1wAO1hn3r8MtqO/nwE7QkzJpHXcYwqtKFx0rRP/UOBtNdjc96hAm7H8CT56jVmlx0&#10;ir2JBlS6+jV5cKPC7pRYDIt1p9TsJFlAz1OujfkH4LnlNBoEynLKB+CwOpcq+TxMFh2i+jyMllS8&#10;TquOwm31YbQJPKPWWvJYcwStCODqKw/DfclufO3L11+6Gw4LMlF/3VFUm5UKyxlx8OL3ajQ2ki42&#10;nNY+k+42gEIuBHYy6DRgq7L2NrJiaF8ZYNpMDlWlOMlCdv3W0c5TIKopoOSVrMekpoGKlV9hWCGU&#10;ylPfnc64ql9U24XbLmRhZ9r5bhSTVLW2o4LgTqVrPTIYfTdSNZvJipwhshbSZZhH34VZ7B2YzE6A&#10;iSTMD1hIUs+GBS2+GSGp4QlqSrttQvut6TnLUMlpIu1/79m0+UsVSDX9ZF8sPz+02PwR62A9MwrG&#10;BLMqbDKRJ8Rw/hECUiliTEuvIYhNCU9TKZA8ciPMZkfCZlGyGrHXE7QWc2IhFeG1Y7lPkOonh/Gk&#10;5fPG09JPooWfFQsj6TvdkqdK8EnXhJaqWiczswhPLcGlXStxCNp1hwg6KlQqVj0f47XjFoH6HLWS&#10;78Il7CI8wq/Ahs+vyVb06+zH+IYXTa2oW7ANIBg3nkBNtqyW24v4/KMwWicj6YfhRHVq7nuK1o0Q&#10;3UxoSg4gH2vnx2OEn34T4SkDBrQfjmx1RfHLe5tsPA4jfjZj3wJYB11kI8DPupCKRqU3pUDPC9Rk&#10;GRuAhbJ2PRW1pIIEXlFTRHcEx6pVL3dHxyCdyjQ+MBGDeaG5OBGONSbCmSB1FpCKtacida1Oe+8+&#10;QgHVjWB1422X6qMYw+FClVrduQdqObaBq2Ud1HVvBM9qNeBq5YYmtNXeLl6obuaA2d37YMfsyUhd&#10;Nh2+48eilpENPIzMMKlnZ3T76itY6kzgZOcEextX2FmLamwAB7uWcHFoD8dqrWFj3ZgWvAFsLOrD&#10;lmFtURdW5nVoyQlI01qEY12YmteHmWUTWFh/DUubFrCp9i1sHTrB2r4z7F168XP3g5tnL1jbtOVj&#10;m8HcshmsbVvC0ro16tbrj+DgvVi9Ng5TFwbAL2YfMo4X4XZZKd5+eoeyO3eRn5mNQ5FRuJy9C0/P&#10;5OLd5SL8ev8Kvjy7hy+vCdCP5cBPz4B/vcTvn17hwv5zGB93HW0zS9A65Taa0EZ7bc6B7cKd0E4h&#10;OMcFMcKhnxrHY5lwY2NaRwoMh51D4+Ai1PbNoVLNgQPtsGbzBRU638tsjC9Bs/EMWkWfxbXXnxU8&#10;JW1fMKoG9JU6BYrf/0DFRkiNC+VFPYcxFbouM2BMmFpS/ZpPj4X50E1wX5iBHunFGLCrVE3hHLrn&#10;IcYdLEc7up9BVNJdU+6gefg5TD5agVY7LqOWfyEBewMzD5Vi8/l3GJp6Hc0jLuPbqEuYe6wcvZOL&#10;4R1E9xRQoPJLuyXcRPekexi48w4m7nuCRsGXYL32OOF4GQ0Dz/L8PoFqG/LRLv4WzGWEfslRNAu/&#10;BddNBdAsOIoaBK7XVj5u3lHYE6Cq33TGHpgu3GuYDjo1E7qZ2QTqcZXupKfN9+D1oBkXA934BLgt&#10;o+MjPI0nxsBNckhHhRKkkXCgxdcODyajolFNsigG+MCCit1yLO12X5neLgBlSMK9Aim3hKiuDwVb&#10;77UwEpj2phLtIdM/V8JYLbMsSnQhv+eF0HdaAH3XpTAVeI4JhitB7j4rCU6TomA5hAxqNQud5/Ec&#10;MI2+owooayjXzXfchyhU4/FBMBuyXA0o6QcvVlbeeBjfjCA1Gcw3EwXafx5MCUvj4ULzWVSly2Eh&#10;Zfb6EqR8jtkEXxgNk1zR1dz3g9FAfiCC2VxgOYx/yOAlsKDiNB4l815XwHxKOG3RDhiP3QITqkuz&#10;aTLYtJrqVEDKL0hSqcZvg7VUpB8fwC/XF7rpYdBRwalK9dIfRYui23QCWio7LSEq0NTSdmsJzv9s&#10;11cd43O0mwg5Psc+7DK+2cMTjPFVygNUj7xMtUnVyB+1VlwxmqTfR6PMJ/j20Et8wwtK9anSVmjE&#10;0vN9jDblwZOANfbhxcL31lOpalcchHPEVViyhRW1qlm5G0YbjsJ6Sz5s+BmNeHEZCUjXH4F+8ylY&#10;S8WrFfugX8QLVKU37aQq3QULfg79ol2EK0+k9XzP4FuoE3IWSUGROBgdjX2xcTiQtBtLpm+jDR4K&#10;R48xcPaaAOfqhnBR1n6cUqWiQh2oQl08RxCmo+BeYzS3BKoHVaozLb99VzjatYJztaaoZlkLtqZu&#10;cLP1grMVFaLeAW1o12f27Itlw4diXKcecNbbw0prh+p27vBy9IaZ3g6mxo4w0rnD2LgOzK2/IQg7&#10;UyX2hbPrYFRz7g87p/6o5jQAjrzt4D5EhT0/UzW5330YHAh3R69xcPIaz+Dnrz0NbvVnw7XuLHjW&#10;nwmv+jPg6TUWVrbdCdG2fP2OsHfsCVu7buhOyBzYexynCi8i98JdLPCJw6QVYdhfdBcHC69g77HT&#10;2LcvD2EBO7AjIAK5mbvw6vYN/P7sASFKG/+xkhB9Dvz7NfDnZ9y7fIcN1AH03nICtst2wXhmHBtv&#10;NuKEmozaW83fCTf+ft7+p6gAZcT8NLxlyXL+1mZzk/gYqqJJ4WqUXzuHDf2609D6XIHOh+fqlssw&#10;2XqF59gZ1NhWgPOVfE/17y81mVT1mNLyC15LvvsFozKLee3soM2cAaMhG6nMEmFC9WsxaiuMe8+n&#10;WpoNx0lh6Jl0DZsufsAiKmAv30LY+9G++53BwLQb8L34BuOz71EpFsGJ10vdwCLMOFiKIWpWk6w5&#10;9RizDkthlXtoSog2CLuCninF6EKIalfkwWx1DnpxfyBh2SW2WE0SmLL7Pq37BThtzufffx5NAs+x&#10;4c+BJdVp88jrPKd5zi44gGbbz8FF1liaewg1Np2E+/o8aKZlw2HFEdSk6NBMSYPNwv0EqYzSU+nN&#10;2gVPukvN2B1kQwqVKeE5NorOOAFOMuNyRBDM+b06SJGSoQGw4ndjK5kUtO0Ww7fBfPhWlYOrpniq&#10;wiRVMFU2fw1ZRnDKgnbSP0o1Kv2hGlkVVIqSdF8CY6pTqyG+cKDLcODrOk3ZgWrjQ2A+iDDuztel&#10;pVfpTy2moPP8QGgsowhS2mCN/wVYxD6kKr2nCpWIAjUas4HQWwkzWYhNRtBp801o4c1ozbUEpgmt&#10;uvEwSl6x+bTk5iP4wXjcSCXUh1CRLiRgCVUqVwGvlkr1H5BqCWkL2napGq8bRasyLxFms3jSDVlN&#10;1eqv5u3LvHv9RD+ClCcwQSrLcljNTYROJgTMpgpds58n5Bna4rPQbzymrLueFlhPm6ClFdDyJFfA&#10;pDXSMNSWx2XfyJ/KMOSaWlRPszFX5Wk2oM3vI+lNee9RP/keT3IqwHUnUIOtuRNPCuttZ+AeeQXN&#10;0kvQliq2SepDlVLlEnkR7lHXYSktq/z4hKhmLVtoAlr6UHVUlXopbk2Fqlt5iMdOw9wnHzq+r0BY&#10;K0sqUMmareLnX8QWdnEmYbpLbQ32fj908poy+BV8gyA9h0T/YByIiMCBxAz4rQxDk9pjqdho4WtO&#10;hqvXZDgRok5qsGmiIbxEoY4ktAgwgsuVMPWgxfcguCRcCVlngs7BoRuq2bWBrU1T2FjVgQ1ttC3t&#10;tK1ZLTiY1ISreS24WtSCk5kXbGivrcVqMyzMCE7zeoRbE1hRLdo5dIeT5xC41RoDj9qT4F5nKtzr&#10;zYRrHUbtWXCrM4dwZNSby+Nz4VZvHlwazGXMg6ts6/N2vQVwa7AQbg0Xqa1Hw/mo3mAOVfQ4qtXu&#10;VLwyNbUXP3c/Kt9OGDd8LhLDdyD3yDEUXbyCk1fuIyXnJnwTTyB810lk51/DrrwryDx+ERn785F3&#10;8gzePH2O394+Bb57Afz4Bl9+e0mAfcJP7z8iKzkXof5H0WBGPLSTpbJZBtz5O9Yh+BoGn0N9WtKa&#10;m0/Aib+56ZwEAzgnELITCdvJPJenUrHyAtTR6usmMWbSZawiNDZTja0rguXmQjSIuoE+tM8jdz/E&#10;zptUwoLQL1IoWmSpqFJDfPr3r1iTdw/twvJhOZOKrQ9FSodx0HWdAYuhG2E+YLkCR5NNBwi4G+iW&#10;ehc9dj1AraCzBP0ZjD9Ujj7JN6ksb2PQ7lK0oI0fve8RuiTehrsv1SIFRf/ka9hQ9BTTDzzCcD63&#10;U9QFTKf6rMfnm68vggPPv+5JdGRrTxGsObT3p/lexfgm/AK6xl3DWMK4Z+JNNA69gq+pWNuFn4d2&#10;PsXBgoNoHHSJW157s/ajLh2Y7TJer1Mz4Ek4u6zkdTmJKm/xXrjT9osKtZ2zC64yYj86CtYzUuEi&#10;YmJ0BCynJcF+Lt3q0G2wmbwD9tP5vQ/2h9UEgnQiv/8+a2E+jOJryCbVv6ntvtigOAlTFb2lCIk4&#10;akYP6RddRVW6nt/fFtiMDIEDFa/z5Dg4Muyocq1HUuz14vMFmjKTqeNc6LgvoQqXtJhKkFL9Wsqy&#10;HP6ynPFlWKSUwyz6NlUnFeJUfxhPkbVMVhF+QWrqp7bXDNr3jTCVPs5uU1QfqimVpYwqmlCZmkgy&#10;Pe28KR9jPtaPP/ZcGA9cAjOCUtuPNp9K1UIS6alqZW0jSXGSWUq6sT4wmxoOU0ldIpClwIkUjtbI&#10;4nA8ZjmH8p6WX0blrZakQ7uU6kAgRHui35KrFKj0herWUh3SKusEllR7WoGrClpwAksnye2+p2Ea&#10;ehUmYdeg23KacKI6pP3W+dCCELCO4RfR4cBTdD9UiW923oObJO6H30B1Kk6tL0EmI4209LVirsKD&#10;yrVe2n205snWLP2hGq13jzyPatvPwDrwvPoc1fgc3SqCm6+v3cjPtXwPHOgAqvkT/gJQqlg9T2Tp&#10;ijAXdSsQXUxFuihDbfXLsmDOv0G3gVCnuhCQutNORW8LxfGYWASuj0DLxqNgbz+E4DRA1K3WFGXv&#10;HT2p6pQqnUSQTuJ94+BMgFZzIUydB8PFfSht8nC4C1AJWTePYXByHQB7px6wc+zE+BbVHNsSrtza&#10;tzEA1roNLMybw9KyJaysW9FWt6Htbs/oCFvHXgrULlS/7t6EZ71p8GgwE+4NZhOEhGXjBXBttBDO&#10;9RcQmIvgTDhKuDBcq247EZ7O9eUxPP4PSP8T8+FOZeroOQrmVp0J7PZUo91hafYtGnv3QpRvBDIj&#10;opAeHoWUmDjcKH6AS49eI+HIJUTsKUTModNIOHoeqccvIfXAGYTEZuBYTgF++vieKpT2+o+P5Bjj&#10;j19wseAGoiKOISysEJ39Cmhxz6F2QBE8+Fs4Ld2raopqRW2KhRwXQniy4Z9EFyV2n6GdGkFQ8H4C&#10;WDeZxwSsdHqayQTDmmNoE09Y7X2KAbTNDQg1o9UFbHBzsS7nDn6vGsH/U0rxKXUqMDVMLT385D2q&#10;L8skJBZD22EijDpOhq4dr8tRwVTIqdD3p13ttwbOdF8tqRoltWlxTiV6JN0iCPPh6HsBjYPPYEFO&#10;KRbmVhJwZ+HKa6IGz8Gxe0rQNeYamoacp7W/jYXHK2nzK1S+qefmArQMu4GvCEndSl57a3LQNv46&#10;avlJatNx2K0+gY47bqAmz/MGbGD6p99D76Q7aBd5DV2irqJX/GW4bjhBtZ6Dr6Q85xw6rMmp8FqX&#10;S6GUze8wDi5L96Marb5mbAzs5u2Cw3w+ZmQEbGft5D5BOjIc1tNTYE9rLbOVbCfHwF6q4A/wVX2i&#10;tuIWeqyE6cDNMJVUsc5zGIRdV6pHyQslRI36byJot6hF7OzZuMlCds6zkuE0I4EQDYP1CD/a+HXQ&#10;95AiJRR/HedA34Hg7CD7jE6ylapPs3lsJjTfTEIXsfYWbCnkAtVRndmkv4QV5b6+/ypYLYpTq2Aa&#10;DVsDC1n2QkbTxZqP8SEgSeduU/mBl8OsP21+t2lUpquU1ZeReqMh/GMIQV0ffghJfxqznoqUJKc6&#10;tRi/hfcvUzme1rJ++3iZQ081OyVUjeLrBKQzQghWKtqRa2A8KZDA5Uk4mrCdGw9X6bD2LYIxLbKO&#10;8PnPIJIAlApV+kR1tNy6DYQP7bNuc46any42XirvG1OB62UNKKpHLeEqKk8rFbipEFXwmNW202jK&#10;lnZg3is1Y6lxGlt22pmaCWx0NhCmfC1zv0LUTLlNkPO2TPVcsw+eIUVoRtvfcreMtJejKU+kxmyh&#10;pWSeTRC/19W7+fkOqc9uKyDdxJPQj25g2yWenPthTvVppiYIEKJLUg0DT9yXAS0jQlez7QI0IXfY&#10;EBRjeeBOHI5JxcCe8+HoMIC2XRSnwFJichVIRZUSolSpBqXK/epj4eBKK0177eQ6kDClavQcRpAK&#10;UKW/dCgc3QfB3pXq1K0fnNz7w1nClarPuQ+VZi/a6m7KWltW6wlrh76wcR4IO4FwzXFw8eb71JkG&#10;l7rTqTZpycWWU0U6E6TOjebDpdEiOBGKjgSlbP8JBVU5JiDlvoIrgSvhXJcqlVs33u9ehyD1GAlT&#10;y/YwNW8JC4vWsDJujBmj5mBfbAL27YjC3sgopAaFIjs5E4UXbuEwbf6O/QXILLiG/dw/cOYOwlOP&#10;YtaSLQiNSMLbl1Sif8mgjyyo8hveP3uH9KRTqmbq9rACNFrCBo3K8j+2fizBSZunpfrUivqcxGO0&#10;1RqCVECpJTh1vK2VYxMY48P5/Gg4LM1Eg215+Dr8LFpHnaWlp1sR67ucYmAlG/I1hfzNj2Dyrot4&#10;+7PMhPpb2fz//jOo1ONP3qLJFlpgWSK47UQ6RIoNqjHjQevVQJS+B51gD353y7Ix8cQrzDpCkNJV&#10;1aL7ctx0Gq1jritotqZoGEjl2SPpOvolF6vUJbctBXDjOVmfjcfYPY/QKeaimhs/JusRZh9+giZs&#10;TDTLjsNmfS7aU92aEaCapblUtGcJZRlYoliYTytPN2a77Ahslh5Hm1CKk8hLaEq2dGCj0SfpNlqE&#10;XsA3BG6n8Euou+EQ3JbtQWNeSx7LeC3Rvrsv2YNqs+jORoXDYW6mqn6vGRYCOypSuynxSoXaiGqc&#10;FEu2bIH95FjYyfdM+241MpBADOB34QObEdvgMC4crlSurrNS4T4zFW6zk+A4PQbWYwNhTuVqTKuv&#10;kX5RSWfqRPASvtpu3O/Cbed50HcmSDvOhrb9LOgY2vYzGNOhaT+NIB2Prgto7U2DeHGyVTFia+OQ&#10;+Qo2Gwikoev4BSRBP94X2nFUoLMjYCrpS1SfxrI2ey9K3G6TqUgJzb4C1WmqH9VcLHyvWTAdspyP&#10;J0h70+YPWQozKa0nRZ0HrYDZxO0wGr0eUs/UdEYEjIdv4vutJqzDYTxOapauUjVOBaQyJdRocijM&#10;ZsdDPz8FFttPwp2tnn4VLftKfk4ZnJFRdRkFF5BWDSiJfTdi6ydzoDUbqQj9aOMjbymIagkjrQ+h&#10;xpZTR6BpthCiBKlu0xlClycJf0zt1iIq83tomPEYvQ4/R5dDz9CYYO125C3qp94kSPm8gMtwi7sF&#10;V54cGllwayGV5II0uLA1t+L3KSujOgcUwjvmBjodfoZvMh+iWRohm/UEdQnWr6hka0ZQ7cpskG1U&#10;pDzptVShUhVKw9fRLKR9WUCYLsxQA1dmfmehkQGK8HvQRJWoWpFL5vqjvvdo2vSJcBPVqSz8/4C0&#10;+sQqkE5R4SpApd13JojsjHpz/AAA//RJREFUXQYRpv3gKDD1GMzXGAoPAlUUqjOh6Chg5L5LdRmg&#10;Gg43qlYnqlkHj+Gwdx8OB/eRhv7YGhPgLO/pPRVutWfQtk+HM228S53pcFPW3RAu9QnThrTrjRYQ&#10;nAsIUlGe/xM8Zjg+n48jVBsaIPq/IHWnavWsN5fvOwJ6k1Yw1jeFqaYuurfqh0T/7dgTGYoD0WE4&#10;HB2NQ5ExSPILwf6sozhz4xEiMg4hfn8u0k+cwe7c81i4ZjtGT1qCdeu3Y3d6Fl4+LSGk/sC/f/0V&#10;xw5dQFhELiJjz8In6ATcphCGYwKgE2gqMBKcYuH/b5BOjOBjwqEbT5U6djuvnVBY04bW9DmKJsGn&#10;0Wg7IbVqL0FBC8qLXTNDyifSJa0+Bf3Kk9Cv4fm6ijCdvQ/Dk87ih99/V/g0ANTw3y+0/aJOb336&#10;GUPiCuDB88RkTKAazdd2nAR993mwHLaJymsNbCcE4avNB+Dhl091ehsDs0rQJ/YaJh0sQ326Imue&#10;806+heiZcA2ri16rRehq8tyvtr6Alv0euiTfgtPmXLhSbPRIuIXp++9iQOYDdEy9jS6xV/ENnZFm&#10;Pq+3hQfRIuIGnNfzuliYA+tVufgq5AL083hdzj2AOrzmbAhfzfRMOCw/hDqb82BLtVlr9VF8S2FU&#10;n26r8ZY8tAs7j6/9Tqr9tlTKzf1OoRGFUCs6zybc1qbjbLblOBpvOgpvOlDJF22w+ghqLdmLhuuO&#10;oT5Z4M7v22PuTjhRadrxt7IjRG1Hh8NqVBhMhgZSBG6mOl1BZtHaS4X7rgvVkso6tV69pDQtUNNA&#10;VY4oISoKVNn4DgLRmQQoVWi7qYwpDIK02Vh0m8ff0qQKpMZhN+GY9QIWS1P5w/hQbu9Qllsrtntu&#10;FGG4xTDYJP2iPfmiBKkZwWpEQBr1n68S801p2XU9ZsFM6pSOWEVFSpBK8WdZsK0vHzdqI6xlbSIe&#10;kzn5ksCvH0G1OoKqVxWL9jWAdFaoSnvSDF8By0VsgXgiGG/MgalvLmwDqACXEzqi3CTHUwaVFERp&#10;72VUfj1bxPX80RhaKkzjoGswjr5ONXqBKpQA3VxIgBYRlrTJDB1D9rUyqsowCroCqx33YUSFruFj&#10;ncOuovvx12hDADrx5GuW/Rg9TrxGg52PYLqRsCRILQhwzaJdCu5228/y2Bl+LioG2haN70XY+J+D&#10;w7YCWFPpuhOAdSR/dHcFOu2rQNcDz1TZvfrxV1E76jLqRdNGbS+CA08Ym/VHYEkFa73pOKoFnYPJ&#10;9kswjpAlVEpgF3ARjWgrPN1GwN1rKlwFaISnQFSBlFB14DF7gtORW4PlJ+B43KnGWNgTlNWcB9Dm&#10;i/IcQBUq6nQoXAkpJ3cDSKUfVQalJKHftdYYQpqK00teywBrF+8phKcAdJoKd+/pvH8qnOV9CFLX&#10;ujOoTGdxfxZhOk+pzX+su2F/PkOOU1UTlobbBGkVXF24L/EPUN0IWrcGM6iWB8FI1xi25g3R5Zu+&#10;iN4UgKywYOwnSA9GhROiYTgSFYFDtPmRa7ZiR0gCUrMOYMaKtZi3zhfLfYIREJ0Gv8gkpGYeQkxY&#10;LB7cvKJgVfHkFZJTChARfw6hjBV+h1BNlKYoUbHwAkkVsl8F0oncn8AQpcrHmc+IhzvPy/oBBbTJ&#10;Z+C16TCBSjsqRUj4GP3YUOhH8/VGh0E/nSBcIYOTVHaLc2CzOgdt2Ph2zXyMgfHncbrsjfpchn9S&#10;0VQS+A1g/fnvvxF0oQIWo7aoC1vfaRLt5mSCQYoGJVG0xFA1zYQlG4EadJ1daMW3nHuHuUdK0Jjn&#10;qL2kRNHp9M+4j66xV9B2h6RClRKs1zF8zwM1DdRh6zm483rpl/4Q3jyP3ShA2lJRz9lfgr5p9/AV&#10;FWX9LbloHXkZWipRzeyDqMnrpg6vNc28QzBafBBNg87AVO6bkQkPChyn5bxGJ6TDasE+eKzh/niK&#10;tqkpqgK+bnwcTCfFwYsiyW5GIixo32st2wvHmcmwour2ouBwmpMIywmRcJubyt9mB8xHhsBpeiLt&#10;On+P/hthOTKIKnODyv+UKk6qAv4gSbPcrHJItb3Ipm4y9VMGliTdSUbsCVJV9X6BoSiJsvDzDMWb&#10;pV+04z9KlPBsN1l939pvCdRGo9B15jaCNIBKh62SUfgttZ6R6ZxoGI82qEXtyPUwot22XRADHe23&#10;llbdhJDU95hJuTueUF0CE8JUL8cHL4PJgEXQ8j6TYWsYq6HtPUdNEzWhLZflREwIVIuJ26AT+BKm&#10;Uo5PqknpBJgzeVKNEUW6GubTpFA0W9lZ0XAkqGyp7DRLsmC6+hAc/Ain1XuhlVF1KfIhq3QSZLp1&#10;VKPyo6zLgYZK1JjQMpbBpO38gcUWy0CNdAfIDyx9o1upQH0FpLTW3JfuDaMI2ubo+9D7X6Zlp0r0&#10;ZSOz5SzMaVta76nEV7sfolrgBbTeX4aOB0pVhft6bKnrRl2EbtU+1X0go/0uBKG1ryjeMzAKoAJe&#10;exiOkuhPyGpWE/CbCwj5QjiEX4V92BVYUxVXY4vrSttUK+wSGvBCqrvjKhrG3UDTxGI05/t8u78S&#10;7Q4+Q9ejr9Az7yParduLGq594VF9AtXoFIJzEpUhIVqLgGOISvx/QUpVyuPONcbDwXM0gUSLT5g6&#10;uA1UifoCUhdCVEDqRJC6e46Ep4zse40mgEfBzXs8POpMITAN4SZb2ngDTKf+PyB1ojp1okp18p5J&#10;oNLaV0FU9Y9y61CH6pLHBaL/B0iVzf8vSP8DU6pUed0mzSZh6rilWDt/FWJ8A5EdEoZ94SE4pCDK&#10;iDCA9ASVacKytZjeZygKj+chIHIHxsxZgImLViN85z5ceFCGsxeL4btmG+5duoZ3L98h5+gVREaf&#10;QmjseWyPOoNNwafgKP2dVX2h2nFB0I/bzuD5OU6Up0QQTKbTuq+gyvLLU/2Otam6qi3KhF76R0fz&#10;sQSodjztvgBZIFz1WjpCTjOJtnzxATTlbz9kTyk6pvBaJHA083PguOYY9tyRqvv8R3BK0r70mUr/&#10;qVj/3/7+E+HnSwmSHao2pqbDFFiMC6CY2QLjXktgOcQHRt0WEDZbMf7AYyw9UY7hO29h6tFK2vZr&#10;6Bh9EYN2FcNxYyFsqFBr8rydeegRZhwqxbcUIM68bpqHXUDPpFuw31TEOI2GPKf7xV2HK51cvcBC&#10;DEwoxqCMYqruC3Dl5/066DRtPZXqrD2wXXEU9bfy+ptO10aQ1vE5Cet5eyFz6V1W7IerpAVOTILV&#10;nAx4rqA4GisFihJp9QleNjSyCqgjFabRSH5vg/zhPDeNjpbf30AfWvwYmAzfTlBuhh0hazqMQOu9&#10;FnZjgskiOl3JER1CgI4iYMdGQ8vX08r6TQJTglPNn+/OkCmg3ReqYiSqMIkoUekb7USV354wbS8D&#10;S7T2HaZDS4jq24yFvvU4aNvS3rechR4rEwlSSnkNQSNrtlvFP4YxQacnzExm8MPKANIEP4KNNqUf&#10;JS4VqZn0lXaZAl3nCTAfsxb6vpTH3afCnMeN+lEO95hBwK6B6VC2BLT5ZmMJz6n8Y6VflI8xG0tl&#10;SwUrRU/MJ/JEGrxa1SK1nBdLeG6Hjq2rw/IM2G/PpwK7iGpRt1At9BLBlk/o3IBHrKE2pz78JnS0&#10;60YRt2EkK4RG34Uu6jZseL93ehk805/CIr4E1hF3YRN5G1YM68g7amsVcQsW4TdgHnIVZgStDV/f&#10;Mf4BLOKeQBNI++xLsPoKYM9Bs42xhfv8juplPETnk+/gHn0DnnE8+Wjja0ReQru9T9GO6tJdBpio&#10;IPW0Kq47bsJUlo72JVzXHkO1kItwjbhEG3cCxrTpeoZV+HW4xNw2pFrJtFNZuGtRFswlMX9xFnSL&#10;M2G8dBdM+Jr2tDeSMeAms0hksgBbVU9C0I1glHAhJF1or10JNwGphCPVp73nOFp82vkqtapgSosv&#10;tyWn1NFtKKFJgFanAqVtd6FtVyBluFGdyoi+u4zqSyJ/LQNI3fjaKqpAqmDK9xaQuglMvafBmQrV&#10;kVtH3nbyFmUqI/GEaMPF/wGpwNMA0/+CVPpGDYNOBCqPSSiYClhloMprGvr0XITshDRkx0Rjj2Qu&#10;EJyHCVEVBOlRQvRYVCRyI7kN3o5tU6YgYME87M3Yie0R4YhMzcD+vCLkFlzA2qW+GNd7PPYl7EJi&#10;eBoiww8jIvYMAqPPIIgw3ZF0Hd4zCamRsuAgoUkbrRnF81ngOW0Hqi3ZhVo+eWgQcBrevnlwXJ4F&#10;46nRfJw8lq6Kj1PQJHD/Eyr3lK8zmhDl/Y4Ld9IKn1cj6NXlfFnC80Gs8Mo87p+A6eLD8D11D//6&#10;S2y92HtCVJJNpRxfVX3To2Vv0WJdJqz5njLYYtR+AoEwHvqe82E5wo/qLgF1V+xCp8BTGLLrEQak&#10;3MDE3cVYmv8CX4eegfXGM7DceA4NeA4Py3yIunRQ3Xme9dt5T1WGaioDqGsJwXX56JwkVfApDNbl&#10;wWbdCbSNuAwvCpi6G/PRPvwKhqbfQ4vgi6i5ho0KxYWHZJxMTIN29m7U3lIAo2kZaqCpJq293fw9&#10;/C4SYb8gG+606JIrajo1Ga6LeJxKUz8ugvBMh24EvzcqTed5hKqAlArTYVocjNXyIVtgOzma3CFI&#10;+6xHNTZaxoN8FGy1BLB2XCx0ExIZcXydUOgkSV9mLqmpn1KIxABQveyrqk6iQgnRDnOgazedMRVG&#10;hKZRm6ncnwmjLuRY301spCj8emxAzxXJ0KjBks0noQ++Cmte7LKsiCxKZ0agylIgJiPWwljm2fei&#10;Cu09F+YDqUC7ToIRbbvAUtdtBkFKmz+MgKV913abzuMEMBWnfuBCyvHttPa+VLML1DRR86nBqlC0&#10;0aTtsFicDO1UwnTWDthSURotSIPxhgNolF0Ch/iH0AbfhFPyQzgkPoA27B4ckirgmlYODa2tNq4c&#10;2oRKaJMZiWUwTSpD9ay3qH/gI2pkPUe1tErYZbyEc8ZruGa+4PaZCresp/BgVN/1DJ4ZlWi65zna&#10;HX+HentfqNf2TCuFe+oTOCc95me4D+vom/xersIh4RGsYh7AecdFdDv+Ch1oxxvxhNJspPLcfg6N&#10;d5Wg/d4yNKdNqkub3jj9DhwJTo0UYPChOva/CIfg87DyP8P9CzDyuwyjkJtwi7sNE5kkwJNNRwuj&#10;W7Ib5jK9deV+aGUtGl5kUsRZ+n1NpT4p4S5TVJ0ajIU7YScJ9261JlIREpBUhWK3nUWRSlSpUgfC&#10;1DB6bwCpWHxXLz6++jg4u4+grR+q+kXdCFLX/wGpuwcVafXR8JBcU6pTJ+471+RzqGhVsn8t6Rut&#10;svcCUqpPCdf/A6TT/geki6gqF8O1AWHKfVGo/1Gh3BdYulYNNDkLPKsg+s+ovWvjxUrtjmIjvDs+&#10;Flk7IrCX0BQ7fyQ6AkejI5USPc5tbmQU8gnVY8HbcMB3AxIWzsWK4cMRtHYddsYlIyYkCgHrNyN+&#10;axi2LliPyM2hiPJPwRbfLEQlX0RIwgVEpFxFUNRp1J9BMA6nfR6zHSZTBZ7ZqOFzAnX88+G15QQc&#10;l+3h8TiCkYAkZAWWYv8NwBSYiiKV7BQCQOA6mqqIqrHagiQ02HYSjbadgv08XowyM4qNqX5lLs+H&#10;HJVipBHLv+gILFccQuyVcvzyh/SbGgqdSOX9v7/wdlXy/qvf/sCcPdcJgsVUp+N5wdOGdpzIa9NP&#10;pW1Z0yobDfVHs42H0Tf5NqYeLMHg1OvolnwLzWNvw40qeFDmA3wjWS3rz8J0XS5t/BlMOViK/im3&#10;0SLyOuqxsegeTzFC8FqvP63qinbia+mX0CnO3ANnnu9NtheiOt3h13Rv/RJuoANBXXtTHrz5+nU2&#10;8m8i0LQTElBz1TGYTSdUx8bBefFu2M+lkBgTCeuZqXCZz+Mj2FiNi4SzJN0PDVQV7x2lPN4wEWZ+&#10;sCdI9fx7pMK9/eQIwtMXMhXUlr+DEWGpkdsjqULHUzFOSIJ2YiLBytsy00lAKjZeYEp4igqV2xqx&#10;9B1mEJhi3WfAqN1suu9FMOmzgYqXLKMCNpfCKH03wqgzH994JLrO4LmhkSmLDGOqPMuNRwjJyTCR&#10;2qJjKI0HUO72XwxjWm9ttykw6jkHZgOWwbj3LNr7aTDttwjG/LF03SfxTZapflBtVyrS4WtVAWfd&#10;iPUwmxrGFoYnVVW/q7Ukmk8Nh/HCZNisZws0k1J+fooqW2dKi21KxVgz/QnMw26q5HOXlAewTZCV&#10;Q+/CKeUxXFMeQhMp1fxLoY0tNawSml6OOvtewSv7Baoll8E8sQLWKZWwJxiddj6DS/ozuGY8ZXBL&#10;gHpkPoV35nO0OPQOHQnRhnsrUWNXBepkV6LhnhcqGux+ifq7X6Be9jN0OPoW3x5/C6+sCngmP1bQ&#10;nHzhA+ZffIvBeS8J29vQ+p6DV8JtOIeeQ9OdD9H1yDN02VeCmuGXYc0TU7PxFEx98uFMJauTPml/&#10;qtPQW6qSUzVfXjTL98BIpr4t5UVJiFqtO6IUqW5RulpSRLN0NyyofIz9CmE6gyde9QFUkKPgUmOc&#10;6vcUkLoRWq61CDEZXBKLza1DdYMqdSA0DTCVNZQmG6x5zQlUo6NgT1XqQJhKGpTA08WNgGa40/57&#10;1CSwGa6EqRPvc6aKdRaociuj9E58PVdvAprgFIC68f1l68TbTgSsbEWVutSdAzfC83/DtR6BWZcA&#10;/ScIUwXM/8vWq2MSTQSk0zCe59eB+DjsiQ7FvmhaeQXRKBzZEa1gmkOYnuQ2PzIMeaEBOOq/CYd9&#10;1xKmcxA2azqSVq9G2PyFOBgchGfnTiMvYw82Lt2GxJhj2Lr9AHzC8rAuJA8bQ3IRRnU6cOMB2PC3&#10;qO6TC2+/U6ix6SjsF2XAdIrYRV7UY/wIgwCDVVd2nSF2nuDVynEVBOhIPpYXud38NNQnPBsFFMBp&#10;ISEhKlceT8Wrl6WB5+wiSI9RlR4hRA+gbuAZDNpXCq9tRegdXYAn30t2geDUAFSVJFUF0+9//x1r&#10;DpyD6aDVtJ0T1Ai+9fRo3t4E6/GhcJ0rBY+3oNGaLIza84T2/AwcNhahJW3++H0PMTabgoEOymrD&#10;WVhsKCBki1En4DzcfYrQli5LkvZHpBfDmeLLaMVxfBNyCV9JFszy4zBacgj1KRQcVlI8UHUaz8pE&#10;I9+TcF66jxDNReeIC+gceR5N/Nh4bDyGZvwOrGal82+OhjvPb5PJBN7wUNjNTIHjnFSVaG8+LkpV&#10;ddIOZiNGhSpVnTSDttHR+sN+aiy0gwixgRtRbUIohRsB2W+jmoEkRZo1AxiEn240f6dxMfyeIwlh&#10;/g5SrERsPa27puMsaCSNSRRolTI17r6cinMDG6AAWMhAFeFrMdifvNugVKuu7VRoW46FtsUYaBoO&#10;RddZW6HRygg0L1DToOswW8g/pN1wmA6YD3Op1tRlMvR95sGMKlTTaQKMelGRUlXquk7lC06kOpXp&#10;U3xRwteUilQ7YAmMBq+F3aJUWMyKYKu7BZbzk2GxIB6aKUGwIDytFvPEmRoJkwXJsF1N1TU7Dmar&#10;sqn0rsJYFsIKuITqSQ9hROuuCbkGd4LTSq0Xf5tQpCKkWtREP1KL01kllqImYee17w3sdlbClBC1&#10;SKmATdpTdVtWEXVKp+Wm1XfdVQmPXS/gThVaN/sp4fgObQ++Qt2sStRi1CYw6zLqU6024P0C0qZ7&#10;nqJzzlt0Ov4eTXms4d5naExgC1y/yi7Dkivv4P/gR4wueIuGGSWon1GGTvvLUT3xMSxDaAnjbqFv&#10;zit0PfwMjVLuwSvmOmrFF8OSjZbG7yp0wTeg25wPp22FMGNLriNIBajaZbtpm47CWEr5LdylQpSK&#10;iczL9znOxmw9LXk/qsQxCqQGdShW2wBSgagBqFP/A1JHBdLxcPSUYia06ASvh6Qq1RgLRxmJlyR9&#10;bqVfVCy9KFMFUt5vAOkYBVFHpWANIf2sTjIFVcCsVCltPt9XYCqK9P8LpBL/gej/BdL/halSpA0Z&#10;BKmL13RMGLoOx5KScTAuEodjo3C4CqTHoqORQ4DmMQp4uzAqDPnhgTgZ6otTIVtwMmgjCkJ8cSMh&#10;CkUh27Fv4zpkb96IvRHJ2LA8AlsDDiEm4xZWB+Vh+fYcBCZeROaBh5gdfR4ua/arASMjGbGnzdeM&#10;pI0cQ7uvIOlvCKpMAalWoDiK+7TuOlGftNZyuxoBWmdroaq96biQLkPU6Si+jtj88QYA68W2yrpD&#10;M3itrDiADkm3MCCLwJN6DYsJ19kHUX/rAZwrN8yE+kJrLxX3BaZqamnVv7Trj1BrOpXZ0K28hmXe&#10;+Dxoei2D2dD1sJmdCNs5ybCmNbUnwKx9LsCO0Jyw9zEGpN1Fm/ibqLb+JKr7nkbXpLswWy6ZBWdg&#10;vvQYeiXeROeYq+idVox2UZfRM4muUbINluby8+agLVWrxXxa+enZcFy8D3VkevQkUdtxqL56H5wX&#10;7UK1ebvQgEq+feh5NKPClQIkrYJOw3vNEbjwPi+6Mhlc0g8PhM2kGNp2qv1+MikoENUIT00/H+gH&#10;+avUJ7HyWgLTTgb+VAGSdbBm46YS76XyvSx6RzWrYjB/qwG0473WsIFZAaMey2HSdzUshvqqlCnb&#10;sZGGJHx+/5Z8L9OBfB8qV7H5mjbToG0zBbrWk6FtNYkgHc+GapxSpJ1n8TeUkWmNz0mY8eI2k6pK&#10;LYfCvP98GNPKa9sNg7GkOXFf12kMKT0HJoNI7fZjoO8uFp72XZLu+y+COZ9rRFiaTQ+B5dKd3Bd7&#10;4wtzgtRsNluDiYHquLmAVNavX5gEO7bsuuW7YLnlONzi70ATcA76III0maCsWjnTI+0RLGU55NB7&#10;cEmj3SY8jWMewoWKsvqe1wTlU1VD1SixkhB9Dtu0Z7BLq+C2HA6EpoDUNb2SAK2Ad0YpWu6nlc8h&#10;GPc9RS0qSy8B6O5nqLf7OeqLGpVt9nM03vMMnU+8oWJ9Q6BW8vZz1Q3QmHBtmF2BVvufoduxNxh1&#10;8gUWXnyN5Ve/x6DjzzGp4DV6H3lKNUwlnFqCnsfL0SDjLhqml6A31W+v4y8wmHBuxgbCMeoadKsO&#10;wnzdMVj6nFLJ+lLERObVyxIk5pLatYAWZ7HMcpLIggWVqk0nwsZdEt8JOILMmcrS2UuUocFeq35K&#10;wtSFIJUUqP8oUj5e4Ococ+29J8Cz9iR41JLR/lFKkTorFWqY7SQwFZDKnPz/Bek/qlTBlI91rj5G&#10;fQZ3pXKnw7PWdL6mQZU6UvU68jOJvXepMxseDZfAnbZeACpq9P+AKMMwMv9fkP4T7g0Xwb3RIng0&#10;XcLPPRsj+q7CscRUHE2gAo01qFBl5wlPUaIFVKSFtPuFkSEojNiOwrCtKAjfwuN+OB8bhHPR25Ef&#10;5Iv961YhZu5iBCwNQHRsPuKzHyDhYDl27H2CmH2PkXygBGn7H6Hv6mxehJuobqh+RgoUt1HdEJCE&#10;p8BU9tVthp736UfxNh+nAEo7b09o1icsGmzJhcO8VOhGEaAjBKB8jkCU1l/SpSTFSm1HBsCOsGsf&#10;c0MVTDZfepjKlNfKsqMGuz8/B9WWHMCu60+qsCmzoap2Vf+poS+17PO/MWA7z6cWvPg7TFGpUZoe&#10;S2A2aQcsJkTBtM8SHpsNi2kR6EF73j2ZTnD5KTTkNdhxxxUMy7iH2huoLufu4/vnoPqWIvWZjJbw&#10;HFyVgxZ0W+P2lKBD9A14UZDV2ECVrYqUHCLwZbrnMbjJfPkpyTCalgSvDcfIBSrKMfFU5dlU41ls&#10;iKJgy0aj/vojqE6o1+L539wvH03pkhusPYymm46rgiUeUr1eCjEv2QWHqQLXWDjNpmAj8KzHhMNl&#10;OjkzxB8WhK/TlFhY0oJbChwnRsNhehJcZqfBTWLWTjhOTYLjpDiq2Bi1EqgNfw/LIb4wIXxNqFT1&#10;7WdA35Yisu14qs8JhOhkQ4gSbTMVmlY8JiBtQZA2Gk6Q8rc2gLQA5sEXqTY3Qd9mJMx68oU6Ura2&#10;7k/rPg7GPWnfu47ndgaMBsyjlZ8K46FrYDFlO1uN1TxxNsF2Eb+sGeHQyuAUIWkk6UsyT35BEkxm&#10;RnN/OyyWpBKgqdDOjIH12gOoRoBK+pJV4Dm4xhGkMnIedJmK9AF0UpGKirQ6AWSxg9Y+5B5q0NrX&#10;yqyAM9WiEy26WQItfjzBmkiYJj2HZQqVKCEqlr4atw5UpU47BaQVqEfV2fboa3x75DUa7yZUqTBr&#10;0srX3vWUAK1kGJRoQ1Gb+56h64l3aHdEwFpBFUolSjXaTGBKiLY+UKnWYmq85yUa7SrHwBPPsPby&#10;e/jc/B4zzr5jvFJLNDfOfoF2+1+gzaEKNCKsa/Iz1ePfM7roJeaeI4Tz36I9L9qvU2+hUew5WG+U&#10;ZHwqFVErDAuZty9pVWLtJXif+Yo9cGhNdec6GK6EmNjzf/JHlSL0FpDOoEqc/h+b70BLLwNOAlKZ&#10;FWRPGEp/p7sXlamXjPqPISAJRtcharDJjYCUNCg3ASkB6uE1Tm3dCFQX6SetAqqTgJT78jkEpjKI&#10;JRkE7tIHy/d2IkSd+JmcCFhnmRZafyGhuJhwpBIlSF2pQCVc6kp/6P+oz/+EIeXJs/FieDSmgm1K&#10;mNafj3YtpiMjJAY5ibE4TpDm7IgyKFHC8yTtfH5EKAoiggnPAOSH+aGAirQgzJdw9Sdc/Xmc+2Hb&#10;cGFHJPb4hiBwQyKSdxcj5XAlQVqhIvFgGeL2PUIKY+Bq/h5DN1JpbmXwopEQmFbFP/uaUX7QDacC&#10;Gr4VRuPCaGmz0IA2tvbm47CjAtQSkJphvgQpH0u1KgpWK/2n0j0gA088rpsQjBrrD6JZUAHs5iVB&#10;QxDoFtHiL8uFlgAzWsYGd6GkSR1Gn5TrCD79AP/6W8rx/fefqiIlcOW/j7/8itmxhFkn2teWk2Ey&#10;2Idqi5+hLa/rXvNg2W8VTHouQ7PVWaghZQA3kgeLc+C5+RRGZT1A67CLcFtNJTwjA7IGvadMWlnK&#10;z7D4OBpsP4MmvkXwpHptLVWuKBi+pXq3XroX2lnZaBxQREdKcTAxkRY+BTUpAqTavWZsAq38QdjM&#10;4jk9KgLmBJur9InKSp9Dt8FFVgMdFwFT2mr3+Zlwm58O5+nxqMnz33vFXtRcmI7ay/eiDkWI91LC&#10;ddkelS7lQcXvwfu8eI14SD4pGyPXGfFwmRajiozYjw2F7YjtFIrrYSTVnbrQaXdcQBc+DZpvGW2n&#10;w/jbKSp0PCYj9Lpv2Qi1oQJtPZE8lO0k6FuNV9ZewbThcHRR1t5H8irPwCLwLIlOe061aUpLb9Rx&#10;NMk7kIp0Coz6SUtGeA6mNZD1lmjhTUZvgaksDTJiPYynhcNmSQqtiQ+tjA+sBKST2MpO3AbLhWkw&#10;nh5Fdcr9JbT5K7NhRChYrtkL66050PqegkXoZYK0GJptZ2ESchWeiffVTCtt8DXUSC+FaRTtRVwJ&#10;vjn0nOqxEsYEqE6WLE6Q9fcrYZb8FNbJlbBNLVcgdWA4UoU6c+tJe9/4wHO0PfYRzfa9hDctfu0s&#10;g40XFdqQsBOI1ufrNswqR4t9z9GNEP32EFVoVgUaEJ4NCNFGe/lYwrAtlawUZm61rxJNs8pUP6pk&#10;CQw7+Rx+d3/CSEJ1WO4LzL/4EQNyX8GdNr8l7X6fvGdwTH6ApnxPqTc6Op8QznyMGmllCtJdqVT7&#10;UMm23cXHJFyHZ0Ah3LacgrWU2pMLqip0s2Jh32wKQSrJ82OpGKkGqUbdGO5e0u8p1lpAOpNwNdh8&#10;pxqTCdJJVI+SjD8G9q7DUc1FRuoNalNAKdWh1NRRwtS5arBJRvUFoPIYiX9A+k8omIpCZajbBLUq&#10;3Sd1UCWLQAWVMaHuzM8juaQCSDVyL6q0SnH+7+j8/4LUtb4k4s+DRyMCuBEfK6q04Xx41x6DgFWB&#10;yE1JxInYSJwgRE9EhSA3PAh5obTyYYE4FSYQ3YpTYuv/iQhClXE6OgA3Unfg0/+Psb8AjzLds73h&#10;8ri7EwLB3T0JECAECW7B3d0SLAQChASCBIK7Ow20OzTdjbvTvveevefMnDkz7/isd637Sbp7zzff&#10;ex2u66a8UlVJ/Z617r999Tm+u/UIBw5+jl2nnmH32TeE6Vvs4e++4sxLbD/xGLuO3cfAvKNWsEmt&#10;67QMSKVMCU4qT8cAfpEISBtttFfuZsQtOIXUwg9RLU8BHroxgktqVkpVS0ErgdMxSFkqtKG6jgo1&#10;eMpe1Fv7AZXbRbiGb+bjpHQ3wk5765x5hmqU9n76eULuHQw68RLJ/L7Yxh5H34pP8IuphOI/zYQy&#10;U/UViNK+qVVguv3DW4hWH+CsfDjaj6PqotoSJNKmwG/ERmNjPVT6gTNOmplKrbZ8i0QqysCpx9B0&#10;/cdos+lLpO+4CftkfhbTL8FNhdyW6jRAmQXTL8A57ZSJ3jddp1Z9VNJl19Fpy+fwm6KuTRV8b4cQ&#10;rU5mw7eZ/coE/l17U1XaCcsgsye6n59xEVxDihE1maqdytLWdx1Cx+6CS5H57vnwH74JPsM28fwy&#10;+A1SqzwKtKxl8OQUUV1ugRozO/k+ghTU66bmzaqrXwibckTT1NFe7fBmwZE200q0V5DJlHsq2V4B&#10;Ji0l3VtpTnaqUnurXMJzBC09T6lE7bTzrhZD4GhGkDYjSOvmEKQrqUj5ZVX9uV/B+/DuSdveKgee&#10;TrlwtSdIW/WHn1KZBi7iC54EL4LSS31As2fATfXqNWaT6c7k4alnUrmph9dkT9N8eQT/aLh8Zh2E&#10;Q80bCN2QfKrPBfxFjCtDWMFFhJYq1egj+G78HJE7bptUI58SQmTPQ9ipTJUcn0I7Hr5fyvIN6h57&#10;iSClKJU/hb1CSvQVPBrUt1fBpVcE6XOzPxp24C2i979AjaNv0fLiH9D8PAF8+A0SafWrUYHq+lpU&#10;nzWPv0UqAVlLQKVibXn2O3Sh/W4haFJ51idgZfHrEaD1CN6mVKbdCdlWhGhd3t6IQK5D2DY++RYd&#10;zv+IrudeYsrNv6DLmVfofeF7zL/9Zwx4/wda/e/Q9eJLNORjmp/9Cc2ohAe8R5Aeegnvrc/g2v4Y&#10;ftsfUhG/ROK+p6hFQDfhz2rK19ec5+vsvouksi8Qu/ZdRK24iPBmUxATQetNKMbSssdSlcZSWcYq&#10;8CNVSBUoRfo/gjReIB2A4Ig+iIjp/ytIBUylQoUSpjrVqgJp1ZK9F0x1+nurL5tv7D6VqfZira5T&#10;SskaxZ+vwBdfh+BeczKtPSFZd7ZJgfq/BWk81WhcPV6uQ5tfj4uvYUruYlzcvQcXtpbiClXoVSrQ&#10;KyXrcHXjWlzjendj4V+DlIr0PV3etBrX92zGm/fOAH98g7/8+GccPHkXO0++xK4zrw1Ed9NBVJx+&#10;iS2HH2H74dsYs/oUHAIlgWkfuJrwK+CXm6ouh18gKjwHIRgwYQcSF59Dddr3GCoi71z+zdMu2vk4&#10;50AqVgFXilO2X/AUjLXPysd6ckuRnHeeCu5DA1Nbf4J1kIJVdHUKRBG8jtxy2CafQM2iL5Bz/DkS&#10;tRU0nRZ6Nq3+xDNotPoyPnmppicWPKVHrYn6v22c3vvj36H9fMKn/gCqL4GULrPzdHhTRXu6zoJ3&#10;FlVa5zmInrQH7Sq+5kGbSnw0V24F2pd8il57b6P2WoqumacRteQdNN70FV/DWVr5swhddBX1VSI6&#10;9gicU0+gIf9Wu+/8Cq023kD91R+hacE1AvIA31sJDxJbED/vNBw8VQloOK8PUtlnzlrypQSR/PlG&#10;nfZbi/AJBKlyRXutRvCYcvgKpFkrETBsK8FKgdYzH14EbdDQUquWvvdKBCpntwdB2n0xr1tkEvBN&#10;r9HOqp+fTXdNqCrVKb0q1WmKFXAyAB1HqEqhUn0SoraWhGWLYQQnYdqMMKUKFVAdzYfA3oyfY60s&#10;ZIzlAcpeCdKAFVfgSucTNM+GD628W+WdWTPgN6zA1NGrL6lpm0cbrzky7uGFBOY2HlmX0cbwA5io&#10;DyUfGvVheoYO5y9n2Era+QPwaJN+6l74q5PRZFoVSvTwstsIkn1f8SECS75ExPZbsK1WbuXXiKug&#10;zSdEQ8ofotm57xC66wlcpbdR/cBTBBKedilRLq+K11Sjr80sfkuNvkEIoRpNJdroxE9ofeGPVJKv&#10;Ue3wSyTQgicee0WQys7TyhOkqdob5fV1j7wkCH9AmkYmaw+UoNVeaP2TVLM8VaCpOU+7XfkDWhGa&#10;tQjCulSy9Y98h8YEsOYxNT77ltB/haZ8rsnX/4TB175HuxNPkPvhD5j8+Z8w5qOfMPaTn9GacGxB&#10;SGZcfIWWVD2BOx/Bu+IV3NseIX6/lepl2/zYLMfGW0bRxmx/hPBtd5Gw8x5SdlBZtF+AmLAcxMVR&#10;UXJFE47GXicSiFKnJiXJ2qesit4Lpqp+Uq29oBdGRRtCmEpNCqTxybTmCVZeaVilMpVK/e8grVqx&#10;UrE81eN/DUDp8UaZWpkEvxYHEO7RSVSmKRMQS2tuYGpAaQWUBNGIGkqPsvZIf1uC6xTEEqAJ9WcZ&#10;VRrbYJZ5X5kdxuJgyXacLSvBFSrQdwnRd4rX4MqG1XhXq7iAMF1lloBatQTR798/i//z6DrwD3/G&#10;4zu08Ydu0cq/IUhfUZW+Nqv8xHNs3HsHm/d8g2nF78B7wApCYBkX//77roC9j4Y4rkfojANIXHYZ&#10;CfkXEDJtL5xSm30JWC47AWUAaoApCFswdRKe9v4EKRVY+MxDqLfuQ8SrRwStp/ZHHUqj0jIgrVy0&#10;pIkLT5hmIuFLBdHzsM+5TJAquk+YTjiKpquv4qPXf67E5r/jP/7zX36HUevfn/7pnzF+E8VMMwql&#10;5rkI6L8S7i4ECq2+0qW8u82EPw8QAQML4D26Aq4Jx8xo5BYlnyFo0kFU14RQKs8e++4icfkVQvwU&#10;bJNosws/QsoKKmae1xC76jwfSVh6TzqG5Px30W3HN2hX/DFSlpxF/MyjSFB/3X48SHAJsJpHr4mf&#10;qlgKH6+OToVwEqBhtObOfkXmcui4HfAMKjYgDRqx/VeQqmFLwBB+doSmp0+BFXhS42b1I6UyFUxt&#10;mfNMWajDrFk8YMykSiVAOyrRfpKpABNIZfMdbcZQjUp9WtC0UZHaqT6dzaREB5vztiYEadMhpmlJ&#10;59nkoKp9nKs/RpBa0LUnhdNz4dtvPuXyIrj6zIfXoKWmOsneYwq8huaZXFCb9kfHbobXuGLTcMRN&#10;kHomlPIPZimcuesI2Ao4NEdp5AYE06b4EKJ2KlL/WYfgtfA4HDz6hvFoZtKCqEiDN3+F0K2EKoEe&#10;VHoTNQ4+RcDul4jY84LwJFAIXEfpXdQgpPx3CqRUogSpN0Hqu4vX7SWQ9r1AKFVpKhVn83N/RIPT&#10;PxGgzxF/+AUSeV01AjOZ4Kt+5HukHNaeqaVM69HSd7j4Czpe/BmNqDrrEpi1T70219cl9OpQdTaj&#10;ve929W/Q7sxbNORjFM2vT7jWJZjT+dh2p3+kinyB2gR0PT5/BpXtsA9/wcAPfsbQd79Dq+NPTDR/&#10;KgE778s/IffdN2jKL2qNQ7T2tPJ+O57Ca8czBJc/QeqB53CXPYVDKV4bH8Cv9AFCtt43tf22dVQJ&#10;a7+AX+u5iAvNRizhFR2r/Uxa63itQRboqtHupyj4Y4HUwJQrphrBJpjKgvO+QZGqbOprIBmfTGWb&#10;LJU5wLTZM1F8BZ2ShhC+agBd+dwKcBGU2l+NVk6pVGisgk8DTR1+mPZaCVPlmv5aSqo9XMGUII0z&#10;bfOmGphqGZhKkaZMRiRhGkOwxvI66zYpVV5fcxLt/XTL4lOdxqZORu2a/bF6bgEubKetL1mDq+sL&#10;8c66AlxZvwrXNhCiWgakBQRoIVXpany+oxiv3jmB/33rY6rRp/ivf/4HvHftNsr2f43yU88NQI2t&#10;pxotPXAfBduvY6Pq0Ld+Av8hhGEW1Q0tvp/23GjfE+kOouYfhZ/SoFRVQ3Vq60ebL0hSsdr7E548&#10;r1MLpASobD7hFTB2B2qsumKW/7jtRpkqv1T7pXZF7qsAOqjI2Pvk/HOoV/AOvGhv7eP2mamcttkC&#10;KRcVYQKh1u3gE0TPv4ApJ77C//61Tv+3f9ZcKGvvdNfVL5A0mKqNULERGo72w2CnQnV1Uq+M5fDu&#10;MA3etMBSe6mr30H9NR+Ytne2cUcRPvsMehGkbcq+Rg1+Z72pQOuu42c0+zxV8yk4Jx1F3TWfwmsq&#10;bf3og3BPPIqU5e8iYPJhxC+4gGZFH6PZmvdRjcIqkjY+cdZxuAcQhFmrEJi7hYuquRcFHAEpRWrU&#10;KUEaNm4nXIJqT96PIPVRdgNB6keIaiaTgOnJWU1FWgyHINqDDrlbHhy0/HYqUgukKg2lvTcgnQqV&#10;gNraT7YUafvxVKQC6Wg4qUadAmnzysBS08FwNO0HZ8uhcLefAp/OS+CbSRa2n4aMWXwddnVwX3cd&#10;AWo8nD7a9BzVZFCnSjeVgD+Y8MyZa+rsvalGvYbKpuTRuhTBo7lJfecTpIXwHkdpPWApbcp6+Eze&#10;TogWwzO5gs9LW5TLN5m7BhErL8KrgL+QpZcQuelLBGz42GQMhG66gWAqUaU+xex5TEv9wpRr+mzi&#10;UY9W11Z6B06er37kNYHzAo6dgugb+O15BV8unz3PELX3GRXkD2hy7icDyYSDrwlRLlrvhMOv+NhX&#10;BKgFUgG0Bq9rRCB2uvw3tPQ/og5vr6NovdkPfW2i93V5PynUzu/8CW3Uf5TgbMjrGxOsDalK253/&#10;Dh0v/IB6h62tggaHHyPj/PdocvJnpO5/jgmf/oI1d/4Xhr/3A5rxOWvuf4LJn/0Bed/8DUZ/+he0&#10;o+JteUbpXbfhKef7KidYDz5EBBW4bfND2Dc9oCq9i/DyB/DaQMW+7hvYNt6GX+91VKRZppxTTZoj&#10;CTAtna9q2hxXjZa9+kgoAV97lUpkVwBIVjuSgAsn6EIIwKBI2vnoHIJxMO9PSPI0LK4fgqJ6maYl&#10;pjw0kZBWzb0ZW6K92JFmKZ3KSqkaZtKqft0zjVdAqjIty0BUzVN4njCPTSEUCc5YAZNKM4YKNUZq&#10;NHmiWTEEaiwv63ap1Ygak7kmmA5S8YRpfN1pSKxD4CYMRJ/OE3B+2zaCtBBXigpwee1KvFO0ClcI&#10;1KvruTYQqlSmitx/tn0j7h3fhV8+uIC/vfkB/uMvTylI/4hdO95B8e6b2HZce6SvzR5p2eEHWLbp&#10;Eyzd+CHKDt7Fqn3foPq8Q4hbeAwxS84gdtFpWvDdcCpI1GsZ1ely2KniZP8NNM0SMKlACU271OwA&#10;wjWnkC6tBPGLTqIWrW6YJh9UqlUnIeqUGh2o4NNGqlI+Nx/vlbsJdQquGutvV7XUQC515Kc6dMy5&#10;QGV6GtFLL6Pv8aeIX3ENtimE2YTTyCy9iod//FsDTaNKBdH//M/KPqeWTn32p79Dp+n8+fX6Gqtv&#10;bzcKvlnz4E04OAlXn4wJcHecjLqz9iBixjHYp5w2oIxfdg311nwIPwKzNoHZbss3yCj/ikA9Zko/&#10;/fma6lAg2cfw/Y3ej9DZp/j6qZxNoGknEuafR9S0wwjmAaH63JNotvo9pMxXsIignXUUYWN28jNd&#10;QxFXgrCxfEyPVby81tTTu/vyc8lejaDc7bydB5ysZbT5JfBVylnmYnjzdxCgrRClRXWne6AidRCw&#10;Ds1jkrXXIkyd6lNq9kgJUXV1MvvGY2jpR8FBO+9qzgNLcwrL1mPh6kA3njadan0RvPjzfDJ5qmmi&#10;LUfDVqMnMsbkweZc86Wxzb4z+IfRkfI1czz8R66BJoE6u443nZvUR9TWY6qZYe81gkfJXnPgPXwV&#10;/yj4x9JnLtwEqq8mg/ZbAs/IEgTMOQTXuDI4R5fCf9ouk/rkmroLMSWfw6WWdXlXEU1F6ldEqC67&#10;igj+IqL3PIFP+SNC5AHid1KdFn0J/833kKAEfILUVUZbSyg6tT9KVeqpeEtrTxW35ymv/x4Nzv7B&#10;5ILGHniJ2INvkHDoOyQRcImHXqIaoVpdSfhUpIrS1z76Ci2oGju980e0OPGduWzZdaU5fWeCSore&#10;tzjxBl2v/hFtzvA+hLhsfkPBlOfbnvoBGZf+gAZ8rKL9tXhdayrW9hqqR4AL1G3Ofo8x7/+Edff+&#10;gqlf/Iw6B5+jw8mXyP3ge7Q8/gjdqILHfPIHdL/0I+Jp4e1lj+DP95l86BmcPO/c9JCq9C6Cyh4g&#10;dMsd2NdSwRffhjeP7FFx2Yikavw9SBUgMiWfsVr9jIWP0d6pqp5o96uWKpEE09D4IQgxgSdafPUl&#10;FUypSqMJTdXhKyXq9yBVhoC6TFWBVOpWsKwCahTVqdk60D5p3DCCuLICyoBUaVravx2PWCrMWGPZ&#10;pUoJ00qQRiaNNyuGsI0lbE1En7dFEqQxAmm9qYirMxUJtQjj5FGoVa0/Ni5ci2vbNlKJrjYQ/T1I&#10;r6xfictFy/Epb79zqAKPTu3DHwjSf3zwBf7r/3yH75++wLrCI1hf8RW2nXhmlOiOk89RWH4D89de&#10;xaotX6D82GNsOHwPXXd8i9R1n/Lv+TBhSVWUTbvYm4qOALX34xe9H9Wo9kyrFq9z9F9BuPJLlrPc&#10;5JNG0JFVp5CInncK7qGlvJ4QU5qUCWJRlJjgU5EVkCJEA2lrG/A7EqvJtYr48znMnulgFbhYQajo&#10;xRfRl3971RVNn3YCjpkXYZ95ljA9hRqLT+LLN3800NQ/NeXT1NJ/4TnVRQmo/+tf/w2Lth2Gp1kO&#10;LexY+PRaSngMpYUdQFs7GN7qJtV9Abx65MEzjoyYcRxNNn6BiIVUwhNoz8cdQu3lV5Fedh1Nir9E&#10;tSXXkLz4AuLnnYFt+F6CdT/il1A4EZi23B18zRWovuiyidTbBmyGh/Y8cvJecmYDQseWoyYPUjUX&#10;nEbynBNIWXAG1fi4ELXLIzjVN9TZV4qUIOV7t0upds83o0W8BvCz6UqQKidUWRFdNU5EFZkLTRWT&#10;Xd2e0nmaNoMAVXs8dXSaTPU5nmsCHO1UWz8Nbt7u6TwX3lSzvr1WwTd7Bfz43r07LyRQp5mgk6Nx&#10;fzga9YWzUX/YamYhfTwPlPb138K18Rt4jeVRsMMw0xbPZ9Ay04jE2W2iAamCS/a+8+A3odiy9lkz&#10;zRhlzxA+QR8ewTQaZCQtiSaMTqmAvxrPDi00uaQB2i+dvBPuJecRUfIlnASnLf8aoku/ghePZo7C&#10;z5F8gIpy9xPYi75A8JavEV2unNLrpkY+YR/VGe2tmokkH35pVJt9BxXpzueIOEDrfeYXqsQfEbf/&#10;BYJp7XVd/CEq0UNvCNI3BCihdlBQ5flDr2i936DthV9o53+ksqQKJQjryKbTxhsrz/MCY7OTb5F5&#10;5Y9oRxgKlvUVcOLtDY48Rys+rsuln9FYAKX1r00ANz3+2th82f2Ugy/R4vRbqtjXSKW6zP3oR8y/&#10;8RMmf/43yDz7En3eU1u95/DZ8hCxu58i592fMOijH9Dt8g9osP8lah9+itDtj2DbwIPIxqdwF99F&#10;5I67cBdRkVKVOvLfR3j9kYiM6PmrEhU4q0Bq+o1G9kZwRC/a9ByCbCjhRGWYrFxTwbTS7idRTVJB&#10;hkTRyhOmUXyu2KTBSEhWlJ6qMmEAFaqqp35TpAKoIKalCilB0sCSywS8eHsMVWtknAXXKpAq0BWh&#10;en8q45gahGWqmj1bqjRW5aMCabUJZkVXt1RrTI1piKZCjaquzvoEcJ2JBO8U3jYRiakTEBvTHyOz&#10;puHaznJcK11LO09lKnvPdW3DalwtJljXrcCNXWV4dGI/npzYh5/eO4t/ffoV8O9/gzs3bmHZ4j0E&#10;6dfYcuwpth97go377mDDnlvYdPABth59inIqveKDPKDPIsxG7iA89sI5vhzOYfxC56zg94KLoLQr&#10;PaofFRCvq4KpvQ8tZf9VZoxw4op3Ebf4LJ0cFWVfOr5+ml2mwBO/9FVLuajKBqCijZ59hBD9CMEK&#10;vAyQvSdAlbeqablSq1S33iM3od2260hRK0iT63kejhlnLZBOOYFaRZ+jTcmnWH76U/zjf1g1+fiP&#10;f8Z//Kd6SFGVVlZD6d/Zz75G/VF87Y2V9khQtOQpYerdmWBJnwyf9LHwypxDVViBtvweuycTolP4&#10;cyYeQf3CjxE09Sj8eL5W/hVkUp02KngX/hOOmET8ZILUbxKZMKIC3qP3oPpCvk7tbw7ZjKAJ+xA6&#10;aR/FmWIveQgfs4MOmIKt/zpThaXc0gSqVI1Zrpt/ySjYajOPo8bcU4iauAtho7chetJehI7eCl8+&#10;Lmj4ZirUUrh7r4ZXX67eFHyEoXevlfDpXQDfvtby61cE/4Hr4McDlz8PSn6qXupXDD8qX5+eK+Gh&#10;6nQrut96HA8qFJiNaO0b9YO9SQ7sjQfyPFfjAQRpT6SN42t3riVE1Z6N9txJa+/OooTNWUw1Srnb&#10;nSAdkm96iroGLoGPZi/1mcMjwiwTvfcMVnuqufAauZ5Hq81wjVoHz/gt8EzayiPrMpMWFcAjjJP2&#10;3sUjZ0TxZ1an96XvIGbbLfhvvQ/35juI3fGQNp9qa+VHiNj+NcK23SEwaPe33Eb8PgKl5CF8CdAU&#10;Wm37NlrhXa+QRItdmxY6XjX1tPZh+14gZv8rxB14gzgCM44wTeBK4UqWMiUAGx9/iY4X/0A1+hPq&#10;ELC1CT3lkGofVACtQ1DWpuptdopK9MovaE0Y1uPRvoG2DHi/+rqNEO16+ScqSgKY6rbu0TdoyOfK&#10;uPAzWp18Y7ID6vIx6VSmdQ+/QD3tsZ56jayLL7Dm1p+w7u7fYcS175F2lq937xN4tj7nQeQeGhx6&#10;ihr7n6Ljpe/Q/70/oM+VH5G89wX8NvOgskb7yffgV0qQFn7Fg8xXCE5fhOhwVTf1N+3u/lqR9quE&#10;aTYCw7Jo33sTaoRh8oi/AqlyTyO1Xxo3gPfvgzACNTp+IOIVyU8aQvgJoAMRnSSISplawSwl3/8K&#10;Ul42DVAIy9hkKVVen0i1Siv/VyDlqbYTIlWfn6JepRMRTYBqxEgcLbws/e9Bauw9QarrNZpEKVTR&#10;NcdRyRKm2mutqdlNI9Gy1kDsWr4e720twbWNawhRKVPBdBWtvYBaYEB660A5bu/fjpfnjuD/eXKd&#10;EPkL3jl9FQtm78AmwnMLoVl2+CFKD9zD9uNPqE5fYdvRZwauGw7dR8yM/bCN3WZA6hi/D86JB+Ac&#10;tZ0wXGWUqb1PHpw5tJN9+Z1Q8r6G043fhvj8y0hUnTu/6La+VK45q+AcwFNaf8dAgVTwrAQpn8s5&#10;tBjVl15C7ZVX4KMO/ISqbL5deadDqFqVvE/15T1qKxoVfYjoyVR2Q0rhmHocTlpq+3QqQVruasvf&#10;Qebuu7yeSnDMIWSXXsLjP/6lEpuVlVD83+ybGrsPfPe3f4+hi+ks6/WGrWFvWt2RVKP8vjcbRJj0&#10;h7ttLvx7LkXUiFJ4xh6AY9Jx+E0/ikaFH8I1ljDk5+IevQsNCq4ghe+hEYVS3eWXUW/FNbpSvc5t&#10;CJ6wHwlSp7LlA4oRNeUwgsYoU6EILkItfNwe2FUjn7UcwSO3woewtWUVUNyVIJqfvW//jQgathVJ&#10;M44glu89fsp+pBCqiTMOImnqfiTPPo4kHvQS6RwSpx9C4tRDiJ24H3FKxh+/F5GjdyJ0RBlCCM/A&#10;QRSAfQp4gMiDi2rVoXZ52iNtOYLvmarc2PshPNX7H0yIDoStSX/YGw6EvcEAo0xtqdkWSO1FN+FZ&#10;8zFcA9RZezQBOokgnQdHF5KYIPUZSXgOoDzWZFANnKOVd2bPJlRJ7YGLef1cHm22wHsKpbbgOWoD&#10;vAlT2yAeBaZVIGzth9CsdzePJuHrP4E97xJcRZ8Y++pjuiN9jIitt+Fvui59iqgddxC6jfBYT1iU&#10;30Ps3vumqilg2yPa5ReI3keFefxnAvMtAmntA3ZRie57ZXJGYw9qb/Q7AvQNEqkK42jvE2nrFU1v&#10;QWXZ4eJPaEDrXoOXUxW5JxQFyrpHCWUp0qMv0IIw7PrOL2hF+NU58tKkQDXgbQ0JzCZc3XhbR1r4&#10;erytDm+rRwvf/swPvO4Hwvk5avL69udo3U9/R6X9Au3O/Ig6h56j2bGXGEcluvn+/8Ksz342Sfm9&#10;r/yAkO334b39MVIJ6ZAdfK+ltxFM9d321Fv04+09Lv1gglx1Cd2U8jtwF3xCsF7nQWwTYiIzTVmn&#10;mjELgJEK9FSC1MA0pjeCIrIQENbNnIZrD5UwNZF05XdWG03Y0Z4ris/HBYX3ojKtDDIJnASpUaVU&#10;o1KkkQmCqfJJafF/Z+0tkFqBJQWYqqx81TKXCdEwgli1+epSpSbQgqSUZwJBahSooJk8yYDU7JX+&#10;bkVWo+3n641NUbcpPX4sEmj5k+NykNt9At7ZuhXXNheZqL0U6aW1ebhYuAznC5bi8tpleHfjSnyx&#10;bQOeHN+L/+f5l8C//hFlayowfUo5Nu+/awCqtfXoY+w89QI7TjynrX/C87T6B+4ibMouAomKlPbW&#10;pi87oeHiF9tNO+ocuoEgzaeiWgBHb7qyMVtNSWlc3jkETqggVAVbOjttAWivVHmnCj4RnkqdMnmo&#10;tKkBY7ah1ur3EM/vi0pKFYCS1XdU2nrto9qpYjUEr8HajxAz9QChTbhSXdmHlsAz8ZBJkQqfcwbd&#10;9j5EqPI2Na5YvUBHHKRdPoR3HypFSv+0X6qcU8viW0vXAjvP0DF2yjVlkc4OtL+N+xIkfWGn/XfT&#10;6rs7TaJqW8S/wc208hdRXVMjRvJzIUxDpRbVE5gAdFKBJi8+b1Knai+7gugZxxFH8EZMJHSpHm0D&#10;NyBWhSfKB+233gyzi6AKtZn6+ZUIHbUNPgNKyJjV8Bu2GaEa/tctj59zAQI19jrLyosN5nlHL6rp&#10;7kuMuvTlczlp651ZPLgpb1azmrovMqOWbekaqzwDtvYKMtHi09KrOYm9lfJGR/L8SDha58KpnFGT&#10;OzocNsLU1pQQJTjtjQYQpFTsDatA2gNpY/mzbeu+gmfVNbj78Yelj4CDSlQ9Ru0Z4+EmMAMJRnvW&#10;LKpQKlXlkPaeDSeXd642yJfxF70cAZPKzQx6W858+I7bCB9VOFGl+uedN/C0zT8Fr+WXELbpOtXv&#10;5/DeeJP2/Q7sSpdY+QGit9+Gj3LQVhGk2+8YJarXFbbjEaJ3PaDF/RpxBEmLSz8h9sBrBO58Aq/y&#10;x2aP1G+PIvYvEUI1quYksQSsAk2JhGoir6tNsLU7TzCe/xk1aNFrEKAGolS3qSde81TKlKqU99Me&#10;Z+aVn9GUEKtNQNY9QjvP25R434gQ73zxZ3Q494PZIxWQldfa/ORbpPF11afiTeZzNDrJ+537BTUP&#10;vURDArjt6R+pcp8TrLzf8WeY/OkvmP313yDj5FMMef8XZFLdRm5/gJBtD6l4X8Fd9hC2smfwLruP&#10;JL73oJJvUGfvY7Q/+Qp9qFa7nn2CpidemhG/CUm9EB3ZywoyCXo8/T1ItTS7PiQqGwGh3QnU7giN&#10;7UuwDSFMrZxTpURFJwyjrR9k7L22A7THGi2Amu74Wv3NHqp+hiL3MUlKfVIwSYrTWppWKmBakfrf&#10;AlFVIFVuabhAyp8XwZ8rRawofmxNwjR1CuJrTTXnjfrk9TE8NYEplZbyNDpZ+6fqg2qBVMo2iuBO&#10;IlybpPTHxpmr8O7WTbi8XgGnFbi0Jh+Xdbo2n8p0OT7cXIgvtxfj9fmD+I833+Kf//wD5oxfgRkz&#10;92LL4XvYsFt2/j7V6FOzT7rzlCqbnmPf+TeYt+MGvMaVE6Q7CQuCcdwuONV5aOxOA1S77OiwEgSO&#10;24rIuScQQ/cVOH43FSoB2Ytf9hytyr1UKViBcyAtvE61DdB/DSFzFHUJUWPllTalfFNZeFU8CaAC&#10;as4aKtEyNFjzHqKUwK48VUX7qVotSK+DDyGVtvcuEqmEbeMOwjn5FOxTlJJ0CgFTz6HT5o+w5OSn&#10;+Lt/0YRSkdOK4v/2z7r8+M2PGJhHwKVmwVanB0HaB87Ww+CTRug07g1Xy4Fwp09F0sTtCJ18kJ8B&#10;IT6yAomLL5iZ9BpgZxtSjuiZRxEz/QCCeACqsegcWhS9h9TFp+A/agv5UWKqmJz9qYJz1iOQalFl&#10;n8ofVcqTAk2uHKpx2nRF84OoJAVOdbBS2zxbtrYDliOMn4mzN8/3WAK/wcXwIaTtXZXyRAFIi27v&#10;tgC2rnNg70KuKYdUjZu1R1qVlK+IfdsxsLcdbaU+qZLJROyHw6EqJqWK0cbbG/ejpSc8G9LiazXq&#10;a+2RCqSOIv6RLDtvxoPYOg2Dq9skePWexRegNIj5PCKsMNF7dYHyHcYjZC++iOxZPOoWm2mfAqn2&#10;fVxD+Eb6LoLPuDJ4pmyBY9Z++K56H6FFH8O2kH9YGz5D/O77cBZ8BOfy9xG5WWNp3yNI30Ps9m/h&#10;LrIUaWz5LQRvUrDpBsLK7yJuNyFDWKYe/wG1jr+Gveye2Sf1qqDt3fUcfrtfwH/PC4QSplG09QKp&#10;LH7S/pcE4vdof+kPBM9bJB98hWqEZ02u2mZfU0EmwpQgrUNItjn7HTKu/MkEmOryOkXs6/M+Sriv&#10;T6XZiQBNv/ADoUqIHv+O0KOlJ0i7XPzFPKY2YVubz9Ph/E9ozOdPoRptw8fUP/QCTalym518aUaO&#10;pJ15g3RCdQQVacrur9Hrne8x6vO/QZNDVNy0kFGEpmPTIzhK7yBhz2MeVO5QgX5tihUCN1ynMn2I&#10;RvsfoANtaJ1WExEX0p2gU3qSkuJp72N+g+hvK4c2vxeCQrsiKKyrsfwaGxJNCx9LKMbG8zReqU/9&#10;CdNeCAynelX6U7x6lForSou3x1CtxioNyqQ4qZJpqKndV3s9AfP3S2pVILVUq5YV4Y9I4O2JoxFD&#10;RRmnvVLafA210+UolZMqu4ArrsZExCv1iaey89Z2hBUwMyOnCeY43j+RB4LMJsNxaOVGXN28HleK&#10;VxmIfrJ1A+4c2oF7R8px/2g5vtpZjJ+uHgV+eYAfHz/A9FGFWJB3Chv3fouiXd8aNSqQlp94RohS&#10;lZ55gX3n3mDUhg9gkzUnMO2KIut0NMGqgMfoCkQsPI0WW2+iGVcg7aSdFt7RczFctPiOPhQbfa2o&#10;vskrVTS/n8CnQO1yeI0oQXUquJr5F3leASgl+EutEqC/LsJSinX0DtQnRMMmEuZUbb+lVVHU9OOX&#10;uc9K1FxyBrVXXDBNTxwTj3Idh51W3zPhEDK2fYkoqcVBZWhXeBKfv1Ug6rd9UvPvd1H9f/vPf8eW&#10;o5cQpSrH5DS4O0yAuw2VWuNsQiTLKFSvNAqvbvPgoap0jNqJ2mrcPI5WfRgPMkN3IGnhGfjzwGOj&#10;JZeVT5pzFPG04TUormovOo/UhefgrTSm3kUIGbMLQXyPNkLUTchGTzvA98iDSa8ChIzaDl/livbI&#10;h2fAegQLpD2XcS1HOKHsyOZ5gjSAitRbIFXKUzcN7OSSGs2cS5ASphmEqbo8EaA2DbOTnW+nHFIC&#10;tL0gSmXawqpiUtqT7L3JHyVA7Q1zYGvQhyAlQM1pNmwpPQhSHgwdG27CZ8FRAnQyQToC6jnqJfve&#10;YwpcPWfCK8eavWSBlL80WnwNqAucuh0uTQftswB+VJ9uBZ5ylsJX3ZxUvbSAR8DCDxCy8TqchV8i&#10;ZNM3CFclE49YnhVXEVV2nSDV4Ln3EVf+LVyFn8Ne+AUSaO0DVB5KsKYcfYqax17Dd7v6kz6inX9m&#10;Oj8p/cmz8wUCCNMQwjSEIA1ToEnJ+Hue08q/RMtzP6Hlme9Q6/BL2u23JrJf/dBr1KTSVN29FGmd&#10;wwQib29/7kejKhtJnR75wexxWgEm5YXSutOqd74oiD5DHSrU+lp63IWf0J4WvsEhKlc+pt2pN+hw&#10;+gdUO/gCjfi6Wynaf+A5Wp38gdb+Gbpe+h4dCOyw8oemyqn3e7T9+++h85ln6H7pDXpd/hHdLryC&#10;j/ZFNz5CAFVpjT0P4Vl3E/b138BRcAPhJd/SQajD/+cIycxDIm27sfa0+NonDf9vENV1VSs0MguB&#10;BKl/SCZtfHcD2Ngkq3FzjHJRCcvwmN68Tw8E8/bI6N6mOUo0VayWgalq8JVXqs5PlelOClhF8HKV&#10;Kv3V5ivoVLl/qtEnOi+wmqF8uj5ZUFThwDizBNEqkGrF1hhn9kLjFJxSgYG2IvQcBHK0qeTiKZVp&#10;Qs1xqFV9CMb0nIxzm0rx7pYiXN1YgM+2b8C9oztw/9gO3D64DV9VlOCX948Df/sCN659iKlj1mFx&#10;4QWsoeIs3ncPJQcfoOzIY5OML6BWnH2B3WdeI30eFZYqlfhlttFu2qiM7FRPUQvPmtlZLbfdRPzS&#10;C3BRhdrHlMOlwXiK4vcmRPsoIEXomcg+gaqAFG2+rfdKhEymSiu4igjaW0FRlVKuAUqX0p6pRIrK&#10;SAnSnFUI5PPWXfM+gscT5Er2F0D1GLMsKMfMPIjEOUcIHoofQs01ic9LmKppiNRuq01fwjFyL+wT&#10;eN3wvQiasAsVn9yvxCb//Sehajrwa+9UNVHWLU/f/oCcOXw9qvSp25s2lyAhRNwtBsOttKlGBGuH&#10;cfAZsp62np8Df7ZtWAXcuRVI0mTcYVv4ekvhUWmoGjb3IRz7rkMEVarSnjRKpPqck6hNNoRK8ROE&#10;rkEliFArPYJUXe3DeL2P9lUJUh9eF6zfR898qlXtpdIB9yJIae3V2NrTh5/NryDVEE6BVJVNBKmm&#10;r6bPJEgpCKlIzXjlDkrIH0uQUpEaNUqIEqY2o0aHwdG0CqS9YW/Qi8s6tTUmWBsPQ9e5PKg6aJv9&#10;J++CS+3wOuUaO+8zYCkcGePg7j7DGrHcdRJcvTSffjmcfRfyaLGMirTEjGrWxFCfMRsNVG39liJs&#10;4TH4KqA0/yyiNn2NaNpz1fP7FnyAUKpS21Kq34J3Ec4/QE3sdK78yIDUdOpf9RniaO1Dy+8jcMcT&#10;Y4lDy+/R5n+L0D3PqDafm16kjh0v4drxHN4EaWDFSwRRsQbvfo5oQlX5ny0IRln1hH1PkXBA+aMC&#10;p/ZGX/P8C0L1NVJ5XX3CL40qs+N5QfKlUaJSqqq7r0fQ1ed92519iy6Xf0ATvpY6VKAqDa2r1KYz&#10;35sc0tqEdu3Db6lCXxO2P6KB9kn5uLYEeb1DCnB9hyZ8TgFXoGxG9Rqz6wlCdzxDvcNPMPjDn9Hp&#10;1FOk7n+EhJ3P0PvKj+hOlZrAA4dtrTIYHiNi6y2ep4IvvA7/DVTqpTd4mU5iTAXio3ogjrCLJSjV&#10;cKQKpFXRewHUsueW7ddeaWB4N/iHdjFWX0Em7a2qQkmNSqL1WKrSoNBuCBVMo3ryul5cvU0Nfjh/&#10;hvZUo+II0lhlC1QtgjhhKFWulSJVtaIFVkLVAqmlUI0q1ZaAbhNMTSmrBVED1ZTxRpGaVC2zH2ot&#10;wdk8vlINa3tBRQEJvE+DZtOR1m48yvKLcUnNS0rX4oudG/Ds9G68PH8Ad/Zvx42dJfjjR6eBP7/G&#10;6T0nMX3qZixac5Eg/Qrr9tzBesJUQaftx5+jnOvAhbfIX/8B4pVmowmiVIzu8eWIyzuLpvz7bbrp&#10;C8QtPAWXLP9IfpmovOzjd8FBNeimgjV19ErSVwCqv747S6ic8uA9eL0pJ6227BLd3CYDRqVLGTAO&#10;UCUU12DFJqRECxA2eSfqrXmX1lfVPwSxwMn72vsVmui/It5h/A5XV4Nw5bIK1FS9Tg3jG7MPYbNO&#10;o/POW/CfSLXMy/bxPKXtt43eh0YF72Do9su4/4eqiihLj/53w69/h9/9FNUzCZjEdNjqZcGr42iq&#10;tf5w1O9KwGbBQ/AE9lpCZbkVvuMqEDhhD+Jl8weu5+tah4BR5VSjhLhSmPiZBvJyAFW9+ov6DduE&#10;OovPUqGeRvW5p0yUvtrsE/AesomPVfXTfrgHbiBIl8F3QJEpAxU4Xb1XIEQDB6VIeTlw6Hpet4wQ&#10;zTO19o6u87kI0i5qQm+BVB3xHQakKg+dyNPfxoioLNRJkLpk7VsMNYn49iaDjAJ1NOgLZ+NBJlnf&#10;02k8fLryeTrOROe5/P07i76A36hS01/U1jEXPjkLTfMSm+rts6bDk0N1mjEBnuy58B65Gm51e+qj&#10;aaD8cPoQpLy/79gS/lLzYB/BIwVVpteKD6iaPqJlv4cAtdXKuwz/NZ8gdD1Byj8g31XvIYJHR81R&#10;cvN+cdu+NWWq7qKvUO/oC4TvvA/nhluI28HHlxEi6wmUPU+4pEifQQ2dHVSpHoLHp+IVgnY8RRJV&#10;YJOzhBfVXzxtfgQVaiytfuKBl0g+9Mo0FhE8Ze1TCELtX6Zf+tlE5useemZUaD3epih8nSO094Rg&#10;G6qRDCrRJnxNdXld1X6p5jelX/oBDXm91G4tqlZZ+tb82TX3y8q/5WP5HAceU5X+iIa099oW6Hn5&#10;Jz7vC8QSpBG7XiJw+1PU5eua+PmfMPr9H00fVs2t73T6FQa/R7VLWNfceQ/JVOmaIWVb/QWcVKKR&#10;m7+Fe90XcCy4SMs7CElR2bTmhKAJOEl9WnZeIBVUBVGNCtFtAmdIZE9CNBN+IV2oTruZ++k+cYlU&#10;p7pvXA5CCdwg3h5CBatRzIKpFGqE7qvnJHQjTDf935aqq6yy0qFcw7mkGjUviiqSp0q3UvloBIFr&#10;+qMq4p8kyMqyE6DaN1V6lCqyzPWCsLpajUacYGrSraRmhxCk6l5lpVwJ4PWazsCQUZuxZN4OlK8s&#10;w8UNxfhyZyn++MFp/O/r7+Lhkb34ctt6/N31y/jHN89Qtm4fFi0/jkVF17Bs86corPgGmwnRzUee&#10;0OIryPQKeRs/RsNmU+FuTxExZReqrbhkAFp/w8cInU3lp6F4hJVUqH0cv0zjafl1OlawOkCFug9O&#10;VSJpRHIWv9RGhe5F9RXvIdxsAaw0zYidObL72u8kHAVSLjchae9TgKjpB1CHsPPRxFIBQoEr3ZfL&#10;1P/z8YFjtpmtAY8UbJ9lfL6V1pYCoaYk//bbbiBRo8tH7IVj3H7YCDjtZ9bJu2LNUxqwFbFTdqPi&#10;wzv4V6lSofS//tWoUuvfb2j96W/+gqkFZfBqLGU6nIDpSXWWCVv9nvCmQnU07AUX4RqRk4e6C48i&#10;ZhY/pz4EYJ9iRE7aizDZ/N6rebkAERpuN4y2vg/fK8EaQYWshs1eg0tN27w6Sy+ixsIzqLHgtGkE&#10;HTV9v2laEkRX4D2AqjZ9ATxZKxAky68qo64C6QZCVfmjPJh0U4BJSfhKxueqBGmVtZcSdbQfz1Pl&#10;kY6GvaXV0cnZfCjcCjARqI4WI+FqPRbenejUM2aY5ekwjUp8Iu+n4XcDkD65EDZF7P2G8OilQFOX&#10;MfCmbXf3oOTlZVc2QdpXRf5j4UVQ+ihXtMcM/vLnwFfzlWjrpUh9R2uMAv8I+MsI15hX9RXNo2Xh&#10;eTVDseVfRiCvCyoiDGiH/Fe9iwhafo1Kdq2itacK9Sm9jYCt95Gy5xFcaz+n4voSCbseIFB7hFTN&#10;8XuozCoI0i1UpISoo/y5SYUKrnhCq/09rfyPtPEvkLjvOWL20eLvI0j38jLBlkDIViOwaqkCiZa8&#10;1SmpzJ/R7OQb1DgoOy940uoTpvWpZOsdfsb7fIcul/6Axkes0k+1y5N9b0ZF2pUAbnHiFZ+LSlcZ&#10;ASe/QxpVbSrVaSp/VvuzP1KNPqMafW2mhTY79orK9y3t+w+oTpUsRRpFxRnOA4DvNirTA88w98Zf&#10;TCVUKN+Tu/QuH/8QdXffR8aFN+j/7s+oX3Hbmny6/BP4F91AkD6/5R8irM0sJFFZxlTCUkAUMKtU&#10;aVXwybpNVpy3CZQxVJ0RUqZdrYi+ku8Jx9gEtc8jKKlywyO7EaRdEBaRiSg1ko7ONivGKOB+v3aJ&#10;qlpRepy2GfQcKinV3iuBKtjJikdVG26W2VclcAXXiMSRXGpsMs5UYVkD+ghRWX8q1ygCVwExpVbF&#10;1xBQR1Ktam+W0Odzxqt6i4CWSu7YbRmmzz+IxQu2oWLZJrxXugV//PQy/vPZTTw+ecgo0n958Dnu&#10;f/IlVq08ijmrLmLu2veRT5AW7btFa//QWPxNB2jx6RZWbf4cLdIWIGXafjTe+g1qrLgKPwWDhkmd&#10;EgDaNzWLdl+pUeOprsaVm4mYjrF7aKFlo6lSeX8/Kto4AiFeuaSqBe+51ARItLfp0P6m4CiVyWWi&#10;/H1XI2buUdRYfhmewfyuKVGewHXkaAtAVp4qNnsplVwxUglRb82F6pVvtgdsfficCr50X4yYiRVI&#10;XXCCNpuwH3uIIKVdptX3m3gA7aiofScchF09QjWOo18JRmy/gjd/a3Xg/+//qrCqf5/ceYL0MYRX&#10;YlvYaqbR6veCVxuqOIG1FhVragaCO09E9bEbkTz5AG3/DlNT7zOEn52i8n1WIXriLgozqtNeBfBQ&#10;bUZN3M33vZaXC01DZ/8RW/me1yEwdxtSF51F8tzjZiug/rKrqMPLCVP2IGr8TkSOp+3vt9aqsx9G&#10;p0y42gRS0/lpDmwZitarA9RMK2JPEJrSUFU1UZVq3IgrnXAkXN3pmpK8EJ5MCsRuS+CXuQg+nWcT&#10;pFMJ1FEmd9RevzdcXFKnZhzztGLYfGW7cxbDZVKfRsHTew5cPSh100fC3Xsu3H3m0OJPhhftvtfA&#10;fDgzp1jwNPulc/iLo7UfzRc/YSc8C88htuQG3EsvwTbvJEH6MXxWXjPBpmAFSwhtjVD2L7hK4FKd&#10;5r+LgNLrqHnwGbwJS9fa60gov2sGw9nWfIl4gtSv7FsD0kQCNqRcpZNUpGXP4dn6GDEHqP7O/WCa&#10;NStnM5VKs9bR75Fy6C2S9j+DmkLH7n+O+AOvTfCp5gGqTAK306Vf0PCYLPgrKsrvDRBrE4i1DEyf&#10;mRZ5nS/+iZacKpT3UQS/NpWkrL6meGrQXV1a+Nq8fyPCswttvCx9El9Pk5Ov0PbED6hx4CnanH2D&#10;RrxeqVQZ594i7ex3SNzN17T7KaIrHhOkD01mgu+Wx1Syz5H7wR/Ql/Y/eusdhPNziKEyt6/5Ckk7&#10;b6PnOz+hG5+jbsV9BBZ8atS9Y/Wn8OtXjERa9ThF1M3epbUfKrApCq/EfMFU10Wr0sksQpUKMpwK&#10;Myiih0mP8qeVDwrrSThq5IhSqrQv2hMRUVSsEV0I1a60/N3MiozuQbBm8759+DyaPGotKdmqoJQU&#10;q+kBoC0DQjNamQLVrCVFqU5RsvcCqVSp7H9VxP+3vVTej6/X1O/r+ZKG0sbnIj6FQFZKltoIEqKx&#10;yYQu4RxXfQRyRm7BrKXHsWT+TuxeVopnV89TRj3CXSXknzmIf3p8G3s2HcL8/JOYteYa8rdcx+qd&#10;X2Pt3lso2nsXK7dbNn/L0WfYe/olVpffQPV5x2jpqTRVjSSFafZLqyDKNWY7ISU1KliVwzW2gjAl&#10;FHgf94QKNFj7MdrSWoeqJJQK0p5NJ9dHOacCo/ZNVxCgPK+IPkGoRP3ExaepIk/yeqqdXlS0BI+j&#10;L5WbOt73JSiourwGF6EWIRowkq+hV+V+LFWvGqrYqIAF7+oLTxmo6nGuMXxdVMq23J1osOZ9q2nz&#10;iJ0E6R44R/L9DS9Htbx3UG/WXpRc/hL/z39Ygaj/+rX1/n9Spf4br7Au//O//Su2HL+AhI4DYEvO&#10;gL3pINjr9oCzdhocddPgadQbjtSuiOgyDrUnb0P9lZdNUxJb9kpyZSViyAx7b76/7FXwJ2CNWu2z&#10;hqAtRBgPRL7DeF9CVRNEwyYS9r15Wx/tre4hPHeZ/dTYGUeRTHcQNWEH4qfsNefjqHxjeFsU3UEY&#10;3ULIyHKEEsym+z0VsP/gEgQMKjb1+b6DNvI7tA7+VMKqZPLung935/lwdpxOC0+12mQoDw59ufoY&#10;eLrqZVF994CtSR8q1sE8PwzpUwhSnyWX4dNrHjxdx1HuDoNX9iw4u08gqUcQqrxe+6U9SOo+88yw&#10;O+WZuglS78E86mXN4i+XcnoO/9Dmn4Rn/jFa+3fMqAzb3BMIWfchPDyiqut7WJE6TF0lYE8hgHZC&#10;+3zO9TegKaHRaliy7AN4Cj83wSYLpIRqxQN4Sm/S2t+k0nyGwG2PYFPJ5LanhOV3aHhS9fC06VR8&#10;am3XiqBqquDP8TeE6guC9jkilF+6mxZcOZ2Ebhvle1Itaq+0Bm28IvdSnDUPvzYpSy0JwrQLv5hU&#10;pDpUr/WpRKVSzX7pue/R/tx3FrSpTmvzOTuq1ylBmXrwuWmL15Y/Q41HGvPxbU/x+ahIO5x+jV4X&#10;f6T1f8PX8hhxVKTRu59RYT9HKBV1MJWp96b7qL73CQZd+x5jPvozGu17jDpUR76blIR/A9H8HFru&#10;voXWBx4h/cxbpJ98hmrlt+A1+RCB1QvxMX2p/gYTLtZ+qEAqyy6Y6lQwjY7pjziCLY4g1an2RK30&#10;qJ4EKa1+sGAqG9+b6lSBJoKV0AyN6MyVjjDCVCsiKpPXdydMtX/K+ynCr+cnTH9VqQS3dZ5wpUKN&#10;0Erka6um7lCCKFUlYan1+0i/CUxRgcr6hxG2akIdxNcfGNnLbEuo4iqx+jDEVxtm1K5gqueS4o2m&#10;gq1WayyyBhRj3Iw9WLagHJ+evAz8+Qf88tUH+PvbX+Gz0+8hb8l+LF7/PlZsv4m1hGbhrltYSvW5&#10;qOQTA9PNx2j9jz9D+bFHWFvxFULHbDH7oxqbrGX/PUS57KMVvSdEzSKQFM0ftR1xi8+g3Y5v0Xjj&#10;Z/CbfBDOUVSrhJupgiJIHQKiAlGy+KqI6pUHz9BipORdRtxMWmJCUYEpp7IABF2dao80Ow8uWtsa&#10;eecRTHDbevK5BE+pUAVdetLS8zlTqNqkWO1ZC+HgdQ6qXNewrQiffQwtVZ00SrCXzSfAhm0z2w31&#10;1Gx9oOx2CTJWH8ZnL94YaFr/VBH1//vv7R//jMUbKxDavCdsMc2pUNPhapANNy2+PbUD7NVaw1OX&#10;f1d9FiF18lYkzdyPEL7uUH5u2tdUpyYFjIL1eUqtEqQRBKm3+goQsmpOEqrtCI0L6bvO1OJ7mzr7&#10;1fAeUoYgHdiUM0rQhgzbAi8qXE1SVSWTN8HswwOQXw5XP54nLDW4zitzCTxd5sKVRra1nwRX2/EE&#10;52jTHs/RZCDsVJuqZHI0zjFpTo5GOeayje/LVo+qW+ebEqQaNTKZKtpn3nH4U3mqqsnWfii8e1Dm&#10;Zo4jSEfBf1AevPovojweT3U6x6RIaaa9FKnXQP7Cus006U5RhR/APn0PHNN2ImTZWdhn8cg7+zDC&#10;1hCO2puhRQld9wF883l+wQVEaQyxySN9H35UVRElXxt16l2ofdVbtLBUW2u+QOLOO3ArUX8dQUol&#10;F7rtPsJ3PUMsoRexT2rzqek83/bsD8i8+B26X36LTrTQUpSy6VKjkXu0v/kWbc7/AU2OvkTy3sdI&#10;of3WvmZN3kcAlSIVRFvQ8mdc/NnsaVankqzL69XMRDZdCfLpitwfeW6eu9bBV7Ttb9CBcK3F22vS&#10;nrc7rXZ7SsR/irQzP6HVESrYM6/R9ewrDL7yE5qr3yiVciIhGsv3EUWQhlU8RciOJwjc/gTusgeE&#10;52OM++gPGHL1J6Sfe4Omx57AXsCDzpobSCQ4Pato7fmZ1eMXNPMcoX+C7y9jDmKoKk2XJio4S5kO&#10;IsS0J2rBNCSiFyKVbE/gxRGggqkVfRd0lR5lVUEp3zQsXIpTkPw9SDOoTDvT6hOoPB8R1YUqtAfv&#10;Q7tPdRoVw+fXfHyqVAuksv6WOlZ1VARVrkAaSRD+f4H011QpXh9pGqFoDArVNWH964GB51V5lVRj&#10;JBK5opOHmawB1feHxVKlUpmm80s0ctJ2lKw9jr998RPwd3/Bq6/uYO3yfVi5QRCl8uSBas3u25i3&#10;/gMsKP4IxbT22069whZ+pmWEqRo7z1/3DoJGbCIwad1/B0/bKEJVy5zfRnASaOpaNHwrgmccRrPN&#10;X6DNtm+tGnNF+scoEMXviAJRVJDaB3UqLUoWXcDMXmaqn1KXX0LIJAIuiwpTs9kJSEFRsJXSlH13&#10;9l+DGvxehSnZP4vQ7EPb35vfR+2hEsb2nosRN/s4Immdbd0XwtmLjlOw5X1t2SvQqOAKb+frkhod&#10;uYcKm2p6aBkh+j5Cph4ws6NcSknqtRbJkw6j5Not/PT3VXb/tzCUovr/YTpKWf++fvQM/acR2NXa&#10;UKGmmyi3o3YHOGp1gLNOF56naq3VBSHdZ6LGrANIWXAOwbTtToIveNRm2n6lOildbDVhSfWsIJ9q&#10;3YcTpFSYAqw9pwjhVKPaChBk/YZuQoC2Wfj5ufsUIUJpWN34eXSZRys/i+JwBhzaE63MGZWVtylK&#10;32E87O3GwtF6DJwmCZ+2nSBV6pOaNjua0MIrCV8D7sxlArYxwdmQ6pQgdTTge2vcF7ZavZGmUSPe&#10;Gk6XNRP2DiPg6DAcvlSfri5j4Oo6Fd79SXletncebaqdvPrSynetBOkA/kIHL4P/gsMIWKTmBVvg&#10;nEq5nXeOUN0LB2EaXvAeXPNOwzbrOIILP4QPLzsKPkHU5q9p8983Nj9w9QcIL74B29Jr8OF9ovnH&#10;ZyMs3Gs/R7WddwnUz0zEuh7hlkJ4hWpm0zaVjD6GqpcU2Ol84Uf0vPwDer/zPXpc+hFtTiuF6Q1S&#10;Djwx+5StjQp9gcS9zxG3z8oxrcnHqrGIqXJSzqdAyefRXmj1w8/482T13/A+L80eZ+fzP6AhlahK&#10;S7WH2oir03lF6V+i+n7afj6uw/m3SCXcm1Hlpp37Ee1OvEH3c69p17/D4Gs/oulRvocDL5EkkBKg&#10;kVSioTseG5AG8T35bX0IV+kD1N7/BMNp89sdeojsd36kOn3IA81HCNz4FWK33YYt72PYFl1D6JqP&#10;UWPHLaQM3YiEiExj3aPihpi9SfUo1Z6olKgAZCy+gSntOC8ryh+tlCUDXO2n6j69qEh7IJjqNCzC&#10;svARUd1p52XruxCwGQgJ6YiQ0E58rgyCtBtBmkWIWiuSQI2gQtUebBVIjUImSCMFU7P48/4vQKqq&#10;KVMooNeoQFnl3u/vVbaeWzY/pd44NGg5E3Wbz0bNJjORVH8iarSYgkx+MUeM24z9O97Fi3t/QPmW&#10;M5iz5BAKaNcLqe6XEnbTC97B7LXvGqhuOvr011V6+DFB+gRLNl6lyikhMHcQhgJi5fo9UGVX+YX2&#10;nbAbdde+h9blN5GUdwlOPUZd4McSorKtZhGmEw6YGUZOTRXtuZQQWI7wKQdQI/8y/BXF77mQ0Mw3&#10;4HT0VoqhlY8qO+/oV4hkKs2oSXwugtFFSNpUVcXbTbSelj6MNjduzikqUUKt53wCSIqUgO22yCS1&#10;x6it5YAiOBQkk6UfuoVq9CDqFVyDbfBmOKhanXzPdtptVSm5qFDrTNuCw5/ewr9UzoOyMFpVaCqY&#10;/raDeuXTG8gcz9eV3JEKtSlsNTrCTfC463aDLYWQTWoFD5VecNYcxI/bjsSZJ1F9/hn4E+bmANJn&#10;FcKl7glRjU4OpOIMVlVTFhV5v7WIoDo1zUuylpvaekX8lQrlJoDDFfzrwc+uO2GauaAyCV8t8whT&#10;jV82UCXTNDW07UTY2ygZfyzUDd9RlT+qPqNKwlepKK+3tSJoNZG1aa4Vta/bC466VN9SpzV6IH0c&#10;3YBPbjFt/SQ+8TA4CVIvKlKvTI1bnkh5TOnbfTpfyBjK4wVw9eaL6kp12n8pfHLX0arwsVSivrOp&#10;QMduhnPabgQvVcMEdYk5gNCVV+CYeQxO/lJjNt2A79pPCICLpmzUT12gFp9HUNGnCFv/Oc9fRgDB&#10;ELuF6nTlh7T5n1ppUcU3EbbzmUlq9y+7C1vxPdg3P4D/judUfq/Q7AQVH+109wtUpJe+MyBte/oN&#10;LfobtBXojr1F/B4CdM8zJBB41Q68RrX9r0xQqhoBKhve+vT3JuG+DuGZclA2n3aewKx96LUJNqWf&#10;+8VAsBbhW/vQG9Q+8gQdqUTbHCc4CcYUKt+2tO/aYkje9xSdCO5Wx1+gK9Vxb8J1GNVl/ys/oMkR&#10;Apw/O343IbrrKcLLaeu3P0bgtseE6CPTxMRV9oTv8S6V6VP0IYCjN11Hxtm36Eq1G1b0CeI3fwU/&#10;5dwuew/O5dcQtvELePOLGkMFGUPrboIzhJOBkAI6arhMmAo+oYRkWBjBGKHAkZqUKEA1iICqClDx&#10;flSmIeHdCdOuXFSi4V0MSCOiCdKwNIK0PUJDOyA8rCNB29nANCqmByFqgTRS0X0DU6VVWXuzgqD2&#10;NAVRKdJIqkkLplZ1VNXe6F8pUsHUvA9lAAwx6lmt86q2LareU7DpIzAA9VvNRPdBxRg6eR9G0KIO&#10;n7ofY+Ycxmge0HsPWo/xPLjPyDuJhVSjpUefGHAu2/olCnZ+TXA+wXb+/raefElL/9wCqaL3BGnp&#10;wa9RcxLVJq26rLujKhmfCtUuqz+khBa5DMn5Z9GWKrdW4TV4qTExYWTuLyUlkCr4NHYvQUqIEaY2&#10;wtQ+agd8hm1EIl1htYWn+b2iRSQsFYQSOO2Vy6E6flpzV04BkhadRiS/X7Lv2gqwclIJjr68X89F&#10;8BlejISFp6jOVhMoi8x+rK0XgUrAegjluBlH4BKUu883ytaZu4VqdCvqK59V5ZkKBmm+/uAShPB9&#10;1KWLtPenxdb+ZM+V6L/2MG7/8KdKZFpm/9+F0t9HovhP0f9j73yMdv3GwxZLu59CiNakIq3RFo7q&#10;beCp3RW2au2o6DrDJ2MGkqceRDxZEcffm/Y/I/izHYSqvUceQvg5+2l/OnslP4P1iFSaWfZqA9YQ&#10;KlC10NPnofzREB7QbJlKfeIB6veloRo3olHKtPIOWnl7O6pS2nlVM9mpSgVRNbpWJZOsvalo0qiR&#10;9oSsckx5H1sLApXq1FmfVr9Wd9hrd+dBIR3po/mzPP2WwqsL3yxtvfJIvXP4AWfycvooePfSfulU&#10;aKa9UqKcPWfB0WMKfEasgTeP9LYRRfCaWgF/ynTb6FK4Z+xF0OLTcKgf6bQKhC6/AueC8/DKfweR&#10;Gz6Ce9E52AjVsPUfw1tjWuefQwhBGryOgCVIg9Z8gujNVKeaAb/uBlUjbW/5AwRsuYvkXVSnamyy&#10;kTDddBfe5c8QT3XZQHuQsvZUk51VQnn+DXpe/B7dLv3BqMvQnU8QvuulUaLVqWjrypofleqkGiVY&#10;W536yexzypqnSJ1Sudam9Ze1l8XvTGXZQnuuhK7sf3Xa+DaEdDqtez0+PuXgMzQmZFUZlWxm3r9C&#10;Oz5fq2Mv0O0ilfK5txhKW6/RI00FZ4JcIA2veIyI8qdUoo/gv+UBvAlRj0C66QHsmx5BXZ6q73qE&#10;DidfI3bjdXQ8/RxpJ/lzFM3fws9oCQ9ES9/lZ/clggnU0DrDER/e0wRdpOYiVENPSGm0iDXYrrfJ&#10;C1U6U0hYJsIjexBGvSthZ+WRKlAUwfuFRWYhmPcLDE5DUEiaZesjM3iaRri2R3BIW4SGtEZ4eAcq&#10;3C4mIBUeRfVKmEZES50qaEV1SphGxEk5KpJPtcyloJPprC/Ia09XDaLVyKSa1Unqr2BqclFzCVKl&#10;Ug1BLEGsXqsGzHrNBKrpERDVGwER2Qjn64+vkYuU+hNQt8Us1Gw6DY07LUKtVrPRtlchZq6+aix9&#10;+Zk32HPpJ+x752ee/ohd/N1UnP8OO3jAqrL2m48+I1AfYeepB8hcqlQnglEKjssmkKq+e9RWJC46&#10;gxZUtvWK3kPgZKrE4fwi0+LbR+6AQyClKpUidYzZbZadFl9Rc1tuOUJnH0L6rtu08+8Y6+7IWkSI&#10;8stPBaplAEm16SQgXVRb1RafQaRmd1HF2rOpMCshavZRdZ+cFYToCYJlA5xKRs+uhK1a/nVbiNDx&#10;OxE4glDswu+0uuJ3ocPk7VG08w1WXaEC5WsfVga7FB6tc40FpxCpUtR+G3gbH9eviI/fiWr8bo/b&#10;dg5Pf/6bSmzS8P+uk5Rl/61uU//8b/+Goxc+QMfhtNpxLWCLrEOAtoarfjaBSstfvRkcKe3g21RC&#10;biL8+69AEg9+NZecRSzhqkBR1PjdpsG0ZjW5qEQjVV1mqpo0z74MPupFQGB6E6TBJhVKyfh871Kl&#10;6kVKZap8UifVqUOVTbT79nYTLDvfmkqzJaHZXDX1SsAfTOWpRiWEpmrwNc+p/QQ4Nc9JBQna923Y&#10;G7bUrgRpD9P9qfNkHmSc3WfAm9bdphHLGePgq7EinfiEaSPgoyqmrpS/GSNNoMnddzHc2Rq9vNFM&#10;BrUPXwOvKTvgS4DaRpWYCaGBi07CNnE7PLMPI3bD53AtPAvHvBMIoW1watzwvJOm/t5r2WVC9SRC&#10;iz6Cv7pvL34HQYUfI6zkJhyFX9L2PkT1fY9NtZNz3ReotuchnJoDv5HWtuQWldtjwoj2nOBqTFsu&#10;G92FNrr31T+YyLoCQeG7nputgPi9tOmEZBMCtAVVRyt+WdQKr7O625/9Ean7nqDavpcmfamGLL9S&#10;pQjMjlS0rfm8Om96jFK9NjrylAqVSvfgc15+zcc8Q3tCtNYRgnjPEyrT72n7X6KD+pUS8FlUyoOv&#10;/cTzb8x2QSrhG79br52ApyI1lr7MAqmTQHWU3ud7vGe9zzU3UX3nA3RWs+h995FS8YCnT9D3wk+o&#10;QaVq58HHmfceIkq/RlDGfMQHp1uRcu0vKm9TpZjxCshQBWrfkmpTqjQkXNadSzCNzjbRdlVHVaU9&#10;CYahkZmEZgZh2glBtPKCaGhEJ17XFoFBLRHMFRbShjDtyOcVTAVnArVqRXU3CjWK6jSqqiqKyjFK&#10;2QWEYVUjFHXcV89UdZUSRKuUqZbyRs2Y5ySCVOWs1TSsj4vPobHRsYSpmXiqLQO+v+Dw3vALzYZ/&#10;BM/zeeMI1G60fuPpkqYVXEb+li+xZNNnJqi0uuIbozp38Pey/fQrswRYgbRKmW5W05ITDzF2/UWq&#10;R1pLVTZpqicBqQbPzcuuo/GGTxBGW2wi+sNKjUq104YKpC5CwEnV6dD+6OgKs0wrvtztSFl2Eem7&#10;byFpyTnepwJuPsahYXe04fbehGQlSG2EofJMqy04S4gSwLLyVJh2LguisvxLCcR8xBHMIWOpkqk2&#10;HYSnI5swFXR7zIM3wRhGpWfvTIeZRkWWNhlOzSzqPBMJMw8jXFkJgpBAylPvEVupRi/APXgjnANL&#10;uUrMiJSaC46aGnlbxlLEDC3A0iPv/jZ47/f/pFB/p1L/6V//Fccuv4eMoQRTcmvCtAPVXEs4af+d&#10;NbrAUacz7MntYE/tDn+CPmzwagTygBA1YTdqK/Vp1lFEjd1hou8hI/i76MH33S0PQVSgnr4FJtXJ&#10;u/cqBAxax+tVZy8lyvffhfZezZy7zoOjs0aMqEP+HDipTJ1Upk51e2oliFJINiVEVU8vkGpGk8Yv&#10;E6JqauJoOQ7OFqN5Wy7czUfDq+UoeGlEc/0ByBjP1+JMGwsvgtROW+/uPAHePWbyyEBKp1Gd9prB&#10;D2ysWX5DllE685fcbSr8Jm+Fazw/8BGr4TO9woxcto9YD2/aJ78FJ+CYcQj+eRcRXqhms/to7w8j&#10;VLOh5hw3s9vDiz6DJ+8d2OYe5/mP4buS6nSRuuZ/ZRocO9cRDBu+RHQZbX7BZ3Cv/wqJFQTM+ptw&#10;brwDu2Y9lRA+WzXnXkB7ig78EnS//IOJksfTxoeqBr/iBSJ2PkVtwktBoE5n3iKDljzr4hsMfu9n&#10;dFfw6PBTM+9etfE1adOrE44p+5+i/Zkf0erkd4Tsc0KUICVc63BlnP3elHumSMHue4GWJ16jBVfi&#10;3kdoQlC2UTs+3pZxmkqXEM6i0ul3hY+hwlHmQNK+Z4je+Qhh2hvdJpBSkW59SJA+4MGB77FE7/Mu&#10;PwO919vwKn2AdqdeY+Znf0K/i88RUnoTwRu/Rub5V2h7+AEiVn+IQB6AQqmYIqkgYxRBl61XGlEC&#10;oRRPi6z9UkInSnuLVK2h4apa6oIQWvfgUEEwCzFUjtFUkCbtKZ7qLobqlfeRKg0I7sDVDiERHfi4&#10;dgRpCwQFNSdIWyEivC1BmmYpU8I3vHLpvPZXTZpUdC/+bKsySsAz+6ZcRllKpSaodp9K+r+DVIn4&#10;vwOpuvcLpAqUxXPp1ABVyfm8PiqJcE4ZigYdF6AP7d/QGQcxdOZBjJh3FCOp1GasvoLl224Qqu9g&#10;3JLTGEv3NHfdB1i+9YaJ3G848MDAVWvTMe2VPkYF7f2y8k8oHrQ3Wo5YqsLmZV+h8aYvETH3GBUo&#10;nRkVnJ0K1U51ZKdVdij4RFg6cglHwlQW3sFl04jhcdvRpORDtN7yOQJlpUcodUp2X/ume01JqL3X&#10;UjiNkiQg+xUidgEFh9J/aFVtvQgIwtSoTYJUwNS+aMiUvYiYqvss4OMIj17aF10MJy8rYh8+6SC8&#10;pFw7jDONjTWvyNFRDYqWIUAHCCpWl8pSZesHbEDsrMNInK0qJDWbphoduBb+I6lGKYRUiaX+Aeo+&#10;7+pbiGYLd2HtyQ/xp3/4x0psiqHaO/13Gn+qU6NWLar++3/+Jz744isMm5kPv1rtYQutDVv1dnDV&#10;7gJPSisq1FZw1+kKV8MckxjvypiJ6DHbEUjAhxGiSdMOova806ZNXhiVfvT4PfDrXwRHd1r73ivh&#10;p0Yx6bLyyh2lCk7XHqnKQpWIrz1SWnsueyfV2U82dfZKxldXfGeTASY6r3Z59qZDYVPwqcNUuLrM&#10;gxcVvg9Vr2/n2fAQwErYd9SlIo1pjbTB02FzdRwBt3JI00bCRTvvkzmFFM41l73U0Jm23tFjhgGp&#10;ckidvefDd+oOuEfzj2c4QTpjF1Upj7bDN8CfKjSYStM5/QC85xxBMI/atqkEKX8hAqlNvxjCU41M&#10;3Isv0Nrr/CfwXvUhnNof3XEH4Zto35e+b/ZOY8q+gW0lb1//NRJU7bT2OmzFtwjSW7T49wnTewje&#10;8QyNNP7j1BvEH3hCgD5GwK5n8C9/DD9a50ielxJUAErqcOi1nzHu058x4Nr36EglK5Vag/Y8mQqz&#10;Gq1/TSq+NqffojWfL4VAViBJ1Uqpe2mrtfdJxaKRITVo/xsceo6OZ74zl6vt5eM0unnvMzSgSm51&#10;7CXaHX9hQNrz0neE6xNj/WMqntLS83Vuf4KArY/gt+U+fAhRDyHqtfk+XASpfcM92NffgjfVaSyB&#10;W2fPI4y4+h3W3/17DHrnBzh4cAnjgabJzq/Rat8DND/4BLV40AqLJxDDe1hgEowSCSapUoI1Mpaq&#10;NJpWmEALjZAq7UKlKUh2otWnbQ/vbK6LjOHj47TnKSCqsimNMO0Av4DWCKCdDwptzcvNERzcDGGh&#10;LREe1gYREe0RGZlu4Bmp1CguA9WIboQpVS9BLTVsVUapdr8yVUoRfQNV7X0ShNovFUzNGolYA1Ke&#10;VoI0hrDUUs5sPNevIOWS5Y+pNggJtUeiVvPpaNhhERp1XITUVnOQ3HwGGmQsQTa/kLMKr2HRxo+R&#10;t/lzTF15CRPzz2P2mnepVD/H6p3fmsi9AelxWfsnKD9OsO75As2XnUXDLdfRlI+LIkyU3mQsvPZO&#10;lcepKiep0dwyAtRaJoqvIMkIqkQqp2h+J9qW30CtVZcIWN1GuI6lyhxLu84loLpH74VL5Y/Z/L71&#10;X4XE+XRz6jzVQ+rSUqNVy0mI2rPmEoRbET3rCM8ryEKQav80m6KHgLV1m2cmdCqH0tZpEiFKhUVF&#10;6uhEhdVxAnyHl5qSSkcG4aJ9U4LbM6QUtZefh48ODOrMJJAK6DMOIJwKURM9bbTReo0xBLh7AF9v&#10;u5moNaYIG858jD/9n9+AqgbSatZnQPprpZT17/ajZ5izuhQpaYNgi28DW0QTKtU28KqfCUeNjrBX&#10;awlXag8EdpwCt8DXeS78BqxDKN+LykRDRm1B9elHkDhxN+J4gLLm2O8w9j5g4Do66pXwor13U6G6&#10;MmXt1R6UYKVCdRC0Cjw5afOdnabB1WEKXB1nwJ02C97pc+CXuRB+PZZXdsnPNwn6Ttp805OU0HfU&#10;7AR7darqkMbIGDYHNk/aKHhn8sNtOxguwlPnbe1p8zvy+uzZcHUfD1c3vpFec00+qWMgn5zg1NhU&#10;x6DVZtCdezKPuBPLEbj0AgKpSG1jyuAz5yACefS28YN2zT6C8FXXYJt5iDb/KMLWvg/H/FMmvzR2&#10;y7cIKP4G9uUEgamE+gi2JVcRsv4LRAiq+R/Ab/11xGy7a2y+nVC1bfiWwLmDiN3PDPwidzyBZ8sj&#10;eLY/h/f2Z/AlqAIIUX9CNnI3FekRNRN5g+Hv/ohJn/yC3HffIvvyd0g7+xZNj0mBvkDCfis1SuWf&#10;7U79iJp7n1I9PkUyIZmy+zWaErjtaOEVlVen/VRe35bAbcTnTtr7HA0Jz+bHXyFp9300P/YGdQ49&#10;Nc2fO59TM5PXSNj1GLG081F8raGEfCBVqD/tvA9B6qG1196oBVFVctHWF98hZB+iJiHags/XnKp5&#10;3NXXyLvxF7Tkczv4GcUUfwH/JZeQxM+tHVVznR6LEO7XjsCiVTdBGqvdnTrbR8QNQ2jsIITG5CCU&#10;CjEksjsCCVK/oHbwC2wDfy6/gFa83IqwbEfb3wlR0Z0JwAyqWMGU9wtoydWM921CRdoUoaEtEBbW&#10;ysA0kveXKo2O6cbHVSlSBaIIUYI0MoogjVLWQC/ehzClcq5SqCppNUDVAYCv14wySZIS1XwoQXSY&#10;BVKpV97PQJPLAFT2XmqbUA43ga1BfK9D+P4GIzB6EIL4OYTVGIX4RpPRgl+MYfwbnEtwrt75DfLK&#10;Pse89e9jTtG7mL/hA17+wihT5ZZuOESgUpWWHXuM3Ue+xdDNHyCUULOalijtqTL4NErLCjyZ/FKl&#10;4oygxR8hocHztPxuXl93zTW0ovINn0kVO5TPQXVn12yi0bL9vy3HaKpUAjZg0h7a/7MIGlVq1KL2&#10;QB2KvlOJ2glKBZacmbPgM3QdYmYfh5tqTM053BpBnEWV2nMuHzcXPv0LqUb3w6HuR+lKARJIudrR&#10;mvJ+vhr7nDEdrq4EaRc6UFr9sLHbUZ3fTY1HdmqG1ID1cA0sRgrfv5uXTdI8QerMKUT81MP82Wuo&#10;fKmgM6gAuxWg6eytWHboEl7/jTUzylKjFk7177fSU+vfn//+H7D/zBV0HzETPnXSYUsgVGNb0Pq3&#10;hiOlA9VqBqHVFo563RHA1+ivNC9+Jg7+PoMH87OmWnTxvQcO3GiCTcGEaCgVbKjGmPBgEM7fR0hu&#10;KUK5gkeUmOtDh2xBIJWsX1+KwZ7L4Z2VR9W5CN6ErKcDgdqeSlQjSFrRkcvmqyt+Q9XbZ8Neq7NV&#10;0ZXcCdUyJ6Lw+KeweXWfxAfzg20xAO50qtDMMQQpJS7tvI/q6jNG0QLwQ8+eSxk/jx8q5fPEbfAM&#10;5Yc5YAX8p++B9+x9hOl2+M07RJtPezG6FH6z9yNgEWE5mYpVezfLLsI24zAcc04grPAjguAy3Cs+&#10;QsKWb+Cdf8WqhFr/CfzUo5S3hRZfR+jGrwjS9xFIqKrax7b6SzOCxH/zHUQTdBG7CU6qOHvpQ9i3&#10;PIaTy0O7773tGfwIVb9yJb0/Qh3a915XfsCYj/6EwVe/R//LP6AHV5rJ03xFgL5EIkHX7PhrKs4f&#10;UJPPW23fa9r8lzx9jrpUrB3O/oja+58Rrrwvf3aTYy/M8LrqhGgN3qftqe+pZh+jLiHX6MgLY+9V&#10;1dT+zEvUo9pVOai2GSKoMIPLHyFgmwVRL0LUufkBVTZPix/Atp4Qpa1XY2ufsrsmf1bpVK0I8qZU&#10;ntkX3mL4+z+jzf77Jr0sZh1/iTNPw7P0HaTwc48JbI3I0EzCpT9hI2Wq5h5WTmYYLX5Y3CDTeERB&#10;mhACLiA0A76B7eFLiHr7N+NqapZ/UEsEhbRFcEg7qtUOVKbtqV5bw4e3+fg1hL9/I8K0MUJCaPEJ&#10;U6NKozIMRLUiKyH6a56p7L2phPptKUtAILVgKghqf1f9TgVQddunvacatSaXaiR0JUC1Typ1arYF&#10;rEi+9km17yroCsAxBHFinUlo3HEJ0vttQMd+69CuTyGyadHHLDhuQFpy+BHW7buLFdtvUJF+apLy&#10;laS/uuJbrNt/D8WEqQJOe4/exaClx40Nt1KYpCQVSPodSNXKzYCU4OOX1TaMKm7wekTMOIhWZddR&#10;Z/W7cClRX9F8qVneV6eOURV8nt08VRBK0f4diJx1FBkVtxCjmIJSgHiAtGUvNhbdSVVqJ0Q1XtiT&#10;U4CouSfh1X8N7F1pXWXpBVIqS3v3mQTNfESqLJM23NGZoMxQ1Jpw6DSe1nYy/IdtgJMK1q7bMpWR&#10;I7VGkI7aBN9+RVSnBKlKOGnf1eIuaeZhqlEVEfC733sV/IeXmDJPBXVcVMNOquYgfg6aLW9rOR7R&#10;feZhxtaTuPX2l0pk/u7fryz9a6jeffIcRTsOo3XfsXARnrbIhoRWS8K1KexJUqhpcBnr3wdeVIjB&#10;Awr4Hmjju1Ct9l4HT7dl5NdUqm+VhM7me6XiTONnQYvvzNCaCSfPu9PIs/ZWU2dby1GwN8+l2qSd&#10;b6Kk+z6m36jp+KTxIqYPaQ6c9dU2L4OrCxIyJ2Fo0SnkXXqGw9/+gSDtPBqeTuoG3c+A1NNlFF/I&#10;IHg0NbSnoltSqiN45FIqBo8C/fPhN7bMzLd3DCtE8MJj8J7EP4pha+A3aw98tO8zajP85hyG/3we&#10;falUjc3POw/btIOmjDRx89dw578L5+JLiCj8AK4F5wjSM4iiXfVeRqguOm/UaaCanOS/h7DirxC1&#10;+VuTUxq4/YGBkncpgaPJmoLo5idwaFgcQere8gTObVSo257z/AOqwIfocPE7ZFKBZpx5Q3uvPdIf&#10;kH72Ddocf2lSnpL2PDfKtPmp75C45wkSCMZEAlPXS5mqmqnhIapfwla5qDX2PTL2vxbtfDWqzCZH&#10;n6HJybdI5PkWhGutfYQon7cpH6MGJNX2PDblraHG0j9G0NbH8Ket96XilJ13Uo3aNgqiPFis+xZ2&#10;jV5WkG3D1wgqf2i2BOrs52uiAg/dchdtjjxHv3e+Q2tCoCGBEJivDIjLCKK1SYjpiOig9oiK6kkw&#10;UemZTve09VJmhE5owgCEElphMdbS4Lvg8G5GnQYQmoGhbREQ1Jog5QpsYVYQLX1waBuCVKq1OXwJ&#10;UT/fBvDzr4/AQMKUVj+Ulj88Io1KtAsh+htIY+KyDUxVAWVF8auW1VClCqKqz7e68cu+D6Olz7XG&#10;mRCk1lC9v4aoWdV438oVV32oySmNT8lFtZrjkFp/Ohq1WYgOPQvRY9hmdOq/Dq16rkSXIcUYMKkC&#10;y6g+FWDaevIFrfxjA9QCfpYry2+a0zV7blfC9BF2Hb2H6YWX6LQIjfG0thMIUtltRe8FQwFSKlU5&#10;jEreH7wBHirUOquuoNXmLxE+6xCvo/3l63Dwfnbez2wDaP+Uz6FqKLuqjKhUlQqVseMmolTZNHQr&#10;1ewOuAYUEoxqB8fvX9YCOLrRKfbOR+Sck/DR83adY6CpoJKtB893V1BlFoJHU3XptXWZCTdB6+hM&#10;gKRPNgnpflSbPoPXETJ0m535PeftNipWrz75JjfT1on3J2SVcqUGI4mEe5C2L1QUQLAqYh45YScC&#10;VONPkDpVPMDrIuhGPcqNJZhNTXuXPIQPKkLW/BIc++AG/vy7fVQT3f+vf8e//5f69FfOlKr89y9U&#10;rV/ee4LV2/YjbegU+NduT+tfH7aoRrBFE66xDY21djfqA2fDvnC1HI4AqUp+Rs6MabTxtO48KDg7&#10;TiXDCEwl5KvbU/tJcLTjajMOzpZVDZyHwt6Mq8kw2JsO4ClBqqomdcInVG11uht4qvy1evYcDFp7&#10;HovPPsKi0/fRe+URTFi7HzYfQtTVfjBB2pcf6ih+qOP5w7VvOgFuBZpaD4SLdt8vdy2PeCR8zgJ4&#10;jykxM55cozZQge6Ba0QRHEMKCVIqUx2hCFL/ucfgO5d/DOO3wGcuobr0Iu286uyv0ZJ+bJL0nRpg&#10;teZDc71t7mmC9HOTKmVbcBYRxQSpWutRnUaU3EDiTsKn7B58N96Fo5CgWUu1WkyYltDylz4wzZDt&#10;ZQ/hosV3EKguntd+ZL3j3yOVtruWSZR/jfa02W1PvKL6fIW6h6k4dz9C4xPqYP89gfUEcbufWiDl&#10;+SSCs9UJ7aNShVIZJu17YaDW/MRrqswXiCM4U3i55enXtPS04YRvo6PPkUoAK3KvfdIO/HkxO+6b&#10;fNEQrmAFlwh9X74+b6pRN0GqAJNt4z3rwLDua9jXXIe9kOqby1X8NfyoTAOpXjVV1bn2JryWvY9W&#10;Bx4ijYqq9V6rbNQx5zQcM44gusFAxPm1pELshjDa6DDlWUapFl7J8CrVpAWmgguL1fx6jRix8kzD&#10;qRoVaVdNvSqXgsM60uK3N1H6YII0JISWP7gVAgjWAFp7f6nSgPo83wBBhGlwMK1+SBuqU1p8wTRS&#10;Cf3dab+zCVPZ+cr8UirRSEJUy/q5v1ekVhDK7IMmy+KrTZ6mkmrMSZXirISp4Jk05Lel8dN8THy1&#10;4UhMGYVqqeORXHcy6raci/rtF6Buh/mon7bQADVn4k4MmLKbdv5DbDhwH1s0VuTMa1Maup5Kv2jP&#10;XawlWNfuv4v1vL380D0UFH9gNShWXqgi3GMJU6VC/R6k2tvkiuHffotNXyB12SW4ZfWH8HqlRem8&#10;IKVTsxUgNWvttdqGlqF6/kV02nYTIZPo6nhZQSqbQDpym8n5tGdReRGisvfRBG2A9mgJR7vmKnWn&#10;W6SVt3eXsqRFHlKEiCm09ASLvRvVauYcOKk4nbTxTl4XQvvupHp10Co7ukynAyVw0meYKi4vbRN0&#10;mkQFO9FA2JsgT6KtV4d+NVOxU406qUxjJu+GyledBKhDEOu9HBGCrXp/8nXaqP4CBlH19loOWwuy&#10;pMV41B5ZiKV7LuLze4/xL//2+2i/jL/A+tcKVf+UWvX41WtUnLiAsQsK0DBjAHyTlErVjHBtCltw&#10;LZ5vAFvNrnDUzYanYW94Wo+kACQw0/ge0gjSTlKp6j/K8+2oyNuMoW1Xov0wOFqQf5pL1XiwNRlU&#10;DZsbZMFWlwCtlYmQ1kPQbGQBhm84h6m7P8PA1afQePhyBLcaRKC3RIdBPGD4dMolnQfyTfaBp/M4&#10;+HSjzG9DFdqJ6jRtNGxtBsHVazZ8hq6GM4ukp90PmLKD4FwJ+8DlxuY7hxKyg9fCj1B1qwPOqFID&#10;Um/ll47disDFZxG65gMC8zS8Fp5B8HLa/JlUp/NOI5Igtc05Dvu8U4he/yncBK5AGln8BXxWErIr&#10;P0JyxT0DUsfq63Cs4iJg7EVfwUHoSLU5NkqZ0uJv4iJsZJcT9r9G7cPfUwXSQlP9Re16bgJHtdXN&#10;SdVIB14QlrThBGpTqpL4XY8Qu+spr5MafYYEwk8wbE6lmlTxCPFUgwmEqcaMtDzxPRJ3Ebo7efno&#10;C9QnaOPKH6DxsVdIoUqtd/CV6ejUhsBuTniHb79vFGkIIRqkxHtaeQWXXGZbgraeBwe7gmjrv4Fd&#10;BwiqUbXMsxdYy1Z43VqrCNdlmoF1CV4LLqPD4aeoXfox6pR8hhb77sE//xICO05DQoBAKiAqbzQT&#10;oWHdqRR7GRWoLvimkz7tvXqIhkX/1iUqPKaPSYcKI1BDwjsTpml8bCeqzbZGcYYE0+4HNacKJUgD&#10;LJCaFVifIG2MUCrT8LC2/NlW4ElLilTL5JYqgk+gmnQo2vrfg/RXmBp1agWPjG2vrIhSZZQZwkeI&#10;VqlQzZUyy1h863xc/BDCW93+rcyFmk1moFGnJWjaJR8tsgrQZegmDKVCbNYjHw0yFmP0wlNYteNr&#10;QvSpScpX+pPKQ0uOPkHRwfsE6z2U7b+DTZs/QYKqiZSQP6aCS5ATRLdZEzEHl8B/YgUarvsQTTZ8&#10;YiaH2pT7OJQ2XypVAK1aUqRmCb5lcAzdjHqrr6HN5s/hrRzJIYSoglG63SxF/8vgGiiYLkbY1D0I&#10;VA9U5UYSko7uAmjlypwLT2+qxVkH4c5ZZUAoxWoTSKUSu8w29tt3mPZGCVhtCRCmzvQpcKlMVQcE&#10;0w1pMlwCafux8Ou7AiGjN1EFq9Z/ldlu8OPBIUbKnOrTof1R2nr/QesQNGQDbIS7QzmqtNshgzbC&#10;k7nYPJ+t4yS+lsU8nUNrPRUtJxZh9ZGr+Ob5d/j7f/qnSmz+9T/F/v/7v//N+37z6Al2n7qIGatL&#10;kT50Mqq1zERQnU5UqwSrXw3YfGvCFtKEoGsLW3Xa8Vo9CEfadpV5ajUawkUr34AwrJtjhtgpJ9RW&#10;Oxs+VKe+tPkxGVPQdHQR0mbvRMcZO1Gz3xL4N+dzVKM6jm8NWyJXVFNkDBFIM0YZW29r0Rfe3SdR&#10;+o+BjerU3Wk4FyHbIReevvPgNSCPipQWgUD1G8MjYS/+EglVX9p8x8AC2IesNful7jH8AxlZbEDq&#10;mXkAzhmHELr8GgJU8UQl4DfvBII1T2bqXnioQsMLCYbZx+CYdxLRRR/BSVsvkMZsvgH/0m/gIizj&#10;ym4jWK31VnxAoHxGxUa4rCVQCR0nbbAJQCn3coO6RT1G8sG3SN73Gr5bBawHBOlj+G5/iCC1rqMC&#10;DSc0o3Y8otJ8gyYEZQyBqBZ9sRXPCcznPH1k+oaqOiqZj4nR9QRnjb2PeN33qLnrGeKpdmsqUn+S&#10;4N31kABVo5KnVKYWSOvueUTl+9L0Gw2kkla+qIbaKcikfV33Jr5egt9kH1CJ2jcQokU3jRq1rf4M&#10;NkF01eewL/8U9mUfw57/EexLeTBafIWf0SXYZ1+Ez8KLaLbvAaL4edbdch3tqZSTp+1BHMEXGdKJ&#10;MFQ0XpF3ra4IooXXvqjGiagkVDAVyKqAFm7sfg5CCLxgwdTU1qeZ/dHQsDYWTEME06YICGhkIOrn&#10;X88sgTQstBkiwhXF70Rl25kKtysBqrr9yjLSuJ4E6G+5pVUA/e8gNalRAqoUquy+0pq0tOervVIT&#10;wa+K4hOiVfujyh0lQGNN7ixtPlVpi87LkDlkM7oTdhmDS9FtRBlGzjuG/mrBVn88arSZjSFU8gs3&#10;fmqqnZSMr8T88rNvTArUBirUkn23Ub71MzSeRHhpX3TMHqpFnldEfvAmuGnRa654By3LriNh0Wkz&#10;iM6mII7yMpVfOlyL34tfQcrLWoOL4TViG5pTQDQu+gAevjY1DzEKVaAVgLkcegxvcw7bgvor30Pk&#10;NAoUJZdL9dHKK1Jv7zGXQOVlqs2IyXsROKyU9nY6wUq733UJIcrbedmTsxJh43fD0ZVKtesMPs8s&#10;uLgEUr8RpbT2hKWi+4Sps+Nknp8M3/6F1rZAN1p9VUVRgWqeUvBwKm2CXcPlNOYjlCrbh8rZ0ZU/&#10;q/NcOtlFCBpM609l6kinQONBPqDPcnO9rQ0VqpLeeT44ZzkajyvEjLKjOH/9Lt788c//Y3MU619V&#10;yOq3f6qi+pu/+9/45slLnLn6EbbuOozFq4uRO2MxMgdPQatuQ9EorR9qtemLmq36ILUdz3cagoY9&#10;J6Hd8EXoMXU1hi/fglH5GzBw1io06jMdoc0HIbTNEARrNlVqZwvQ0Y0J0MZwJjSDM6ktHMkEalRz&#10;dB7Kz9Evg2+m9QA42/IBGZS77QbBTqhq39STTsjyOk+feWbWvb3vAjhJZe8hOirxw+q/GD4Ep71f&#10;PhXqKipS/oJG8sMlSMPyzsB3wUk4puyFH5Wo7+xDtETb4Kf6+iVUnfxlS5GGrrpKm8+j5/xTiFCb&#10;vfnn4FrxPpJ3U2GtIzyXaCvgS/jpNl6vqaP2AoJGgSeCVMrUdI9f/y1CtykN6S1CdzyBQzaYqs97&#10;2wNC9DF8KsswBVdNJ2145A0aH3qJ2J0PEbXzOaIVUdesfEI1hYpU+6XJhGE87X20kvoJVEXPa1Fp&#10;anx0PBVyCyrQ+gef8vwTNFMa1Z4HUKu+mnx8A+2jUpFqe8CPr0PWPHCLQH+fivQeQSo1yqW8WIG0&#10;SJb+hlGiyp21reLpik9gW06ASoXmKQh3BXYux+LLcCxUQcM5wvQCmuy8g4TC91C9+FPUovJPaUjo&#10;+LciRNMIMylDtcLjETssg4tKM5x2JaKHSYUSsEyH+xjV5Q9EaHQOYdqbpz2tpHw+JjisA4Jo24Op&#10;SIODlUPa1OyN+hGkvn51zRJUQ0MaIzy8BcLC2xGkhGmUYNoFVscoWv1YQtXA1Ao8/f8DqYEpl4nK&#10;V6lTA0zBU/1NrWWG8JmlHFOVmvL6xJF8jPJRR6F6o2nokF2IzGGbCNGNaJ+zDhlUSLlzj5p90FH8&#10;+6zbaT7qpS1G77G7MG3VZSzbet1E7Q1Qz7xBmcpFD97F/n3fos8UwpOiwS17n7sTdgIvjn/PLTZb&#10;wSQf2X3C0TaUS3PoqdoEU9Ws29V+T8uoU66B6xE4cRfalX2JmgrEqpqIatk+XPnZv0HUPEY16INK&#10;0LDgXTTh98A5iJDMzqMapQLtJks/jzCTGp2JICrZkAm7qTJ5nfZOeZuqflyZBCZhGjFxL3zU71T7&#10;opUBJoeaFfekoqTqtROgJsdSuaYdxsNNm+4nS9+eapKKUjB291pmqo7cSoSXIu2VR8CuQcyUA+Y6&#10;RxbBSuj60NIHqOw1jc+l582Yg8DeK+Hkc5uyy3Z0wApMEfS21lSszcfAu+cSxA5Yha4zS7Fo6ymc&#10;vf4Ad1++xZ/+4R/+B236f/vPeqT+/+d//Xf80z//C/7u//wjXv74M764+S0OnDiHaQtWoH0mD9o1&#10;msMTUQu20BTYwqpxVYc9vCac0alwxtaHO1FFBO1hr94R9pSOhGsLpA2dBZun80g42w+Eq1U/eNoP&#10;h7N1f9ib9zapUO6uE/mB880OWgLfwct59JoKt7rjE6qabS+o+owiOPsugnNwAXwna7riJjgn70B4&#10;/jl49Ic3shQBVKFec3gUnbidID2NgEVUp5N3EgInELKCf0TT9xqQxpZ8DTetvKfgQ0QV34Br0Tuw&#10;ERgqG1VnKNtyDcsjWFZZMDXqjfBx0RJHUSGqYbJviYJQd2Db9JAwpSIlOL2pBr2oShWICiq/j4aH&#10;VCP/nHb7HsKoPiMJyaiKxwioICCpKJtTdWrvNIKwjCBEo6le6x96TgX7ghC9Z9Rs7X2P0VR1/Hys&#10;gk6a9xS34wHV6EtT4dTwyDO0OvkKEdvuwZcKNIAgVc6ogktq3OzU3q7svLYmNI/JqFGq6wIeIFZ+&#10;aq3lBGg+33Pe+7DnXSNE+Xksugw7lahjAZU7Dzq2GccRRBXU5sAd1Nt2A0FUpyEtxyBalUey2Ar8&#10;qH9otNKQuvO6rgRjZwQGpyMguDMhJ7D1Q3TsIIJ0ABWrmoKotV4fgjaLwNX90xCoQFRQq8pk/GYG&#10;pIFBDc0eqa9fffj41qFKrU/FSosf1gLhEW35szoZmIeFp3Opp2kXKtPuVvApxgKp1PD/BFItk+pk&#10;QCrbTjUqUFbP5VLX/FGITv5tKXnfjCaprrEkY5FQZyIadlyEDn2K0LLHKjTtthz1O+chteM8ZI3Z&#10;jlXlN7H+wF1MWXkRnQYWo03vQmSN3oLhcw5j/NIzBqpLN31GRXoPpYfvYz/XpAVSglSAhEPwnBNo&#10;VPoFGm/8GKFSiFXqUwAcxu+EASltrkoruaRS7bzdrv1SWv7Y2Udp5a8jds5RQnJDJWQJUEG2CqJc&#10;DipLzYCvveIKmq39yMox5XM5eD9F1R3dFvF7StvO1+U1qNA0H3H2IDiVLynI9uApVauUp8ZzhI3Z&#10;RqDNoBLkl58gdfB6By2+X+56ePdeQVgSaFShGr9h6zjRJLh7EcS2DqN5vTJ6RsGnB1Wveg0oo0Ag&#10;NBH8LUiYdYzntYfK66hSAwevh29fQltQpiKVqvXPJju0R6ka9vYT4KNGLAS3o+MEk9fpr+AW1bHq&#10;2rWn6qXxIXwP9YblIXvBZswvP4PS41dx8sOb+PTuM9x+9QNe/vIn/PK//h5/Jhz/8n/+iesf8b/+&#10;0Tr96e/+Ho9/+AVf3HmEix9dx85jZzFv9QbkjJqOZml9EVSd9j+4BhUloRlIeEbUhyOuMRxJzeGq&#10;1gYuAtOVmgFnajocqcof5UqxckgNSKOaoZMUqU+3cXC06k14ZsO7A0FKW29r1gOezAlw9eBRLGsa&#10;vAYuhVcvWoG0cfDKIUgH8IM1+6VL4TtyHRxqwzdkNYJmHoIXVadj3DYEzDkE1zhFJosRPO8o3NP3&#10;wT6B1y86Bf+FSosqh/+CUwjKu2QCT4GrPkBS2bdmfIaTR/nIIh55F56n8jqP6NIb8FpFqCwjUKTQ&#10;VnwI+0rB9HP4ld5GJG158BYq0PU3CVEquw234Sh+aKqfHFSBbipRD1Wghs7VPUqlSfsewMuB5Y94&#10;3SOEEJjBOx4ThPfR/MQPqLnnGcK2PzJ1+mFUt8l7Hptu+nEVDxDBlUD4qiNUsjo4UfFqVHMCFW0y&#10;4ZtKFVtj7zNCl+A9pp9DgBLovtq7NZb+gckRVS6sY70gepMQpaJWgIkqW3beQYjaV/B9Luf71czw&#10;pVfhIETti/lZzb8A+7wzpq+rbe5J2OechE1VHvkX0fX0G7Q6yINF7+WICm5FJaoaeQFMXZqstnim&#10;mxOVZlBIBvwDOyAgqCPBpyi7NYZZLepCopQaRcBF96GizKYy7Uagas+046/KVDBV+pMFU6VDab+0&#10;Li83QEhoE6NMQ8JbISSsNSHagasTrX86IvmzrSi+rP1v41D+J5BGqcG0sewWSNUeLzZllBk7Epsy&#10;zkwejas1EfFatSciptY4RKdOQHz9KUhpOQuNu+ShDZVSo8x8QnQp6nbNR3Uq0K6jtmLBxo+w8cgD&#10;rKVtn776KvpO2oVe47Zj4LS9GEb3NJQuacjM/Ziz9hrW7PoWew4/QOGaC/AbUISAKYdo5S8jkQcw&#10;p/YUTaMPQbBSSVaC1K6ZTWbxvKLrAzfAQSjWXHoBrYo/Q7D2Q3md1KhD3ZaUNlW1jBLl6YANSF1x&#10;Hs3Wfwi3auEHE6KCMsHlHLEVLlNnvhBuKsPIGQf5/aQ170w4dlvI7+h8LuWTErSEXvTkA3BR8Wnf&#10;VMEno0ipTD3ZSxGg9C11Rkq3gjKqMXfyfn4DNxJyivQTpB3GUEWOIUgXkA90p8rlzKHizNmA6GmH&#10;EE2Vaury+60zcA0bvR1eWXnkBm09Yeoi2L2ofDXy2EEga+vAuyeVddtxXHS/HSabHFFlEtg7KgA2&#10;m3BfDFvbabA1HQ9bm+mELN9Pk2FcI+HXbT4iei1CQq85SO23AI1GLkfdAXNQt7/WLNTuOw3JvWYg&#10;oosqkQZZo6Wrd+FKN81GzGmdDNjrZ8HRgKt+Jpz1usNRL8u0yrPX4aqt5iRdDUBtNbhSlNPaEY7q&#10;7fj4NgRpYypSvi6fLnxTzXrC0aIXvATS5r0I0ix499WmNT+sLiojmwdPD1qF9AmmJ6l3P/6Cuk+G&#10;h4rUd/gafnAE7ZhShCjNY0gRHLnFCJp1AM4x2jQnSOcehkub7wSs1JPf3OMm8hmgqYEKKC3iH+iy&#10;KwgzNv8ovAja6HVUoAvO0MaeR9zGL+FZ9h4t7jU4pNKWfQDn6k9NPmkIFZ9nvQI0BBHtvSL5DoLU&#10;WWx1ipIytW0iRKki6x55bWy4ZbWfIISADd76BAHblZb0EC0OvkHq3ueE6GNElT82kI0hfNWKT1H5&#10;sPInCN9+D3UIKzVxjqDaTaSSrcPzoWV3qXIfI3HXfZP+1OzgM6RStXrzZ/tvfghfnrpL78BJNaru&#10;TjYFlghQsxQ8M3uiXCs/43v8hBC11KilRK/CTiXqWHQR9vnq70qICqBzeDqLMJ3F06lHEEPV0vPC&#10;j2i04iwiIjogkopQIA0L72qBNE6R82za+J7G3quqyT+oPYHayVj40GgqVt4eHquu+lSM0TzVfmpU&#10;T67uUF/SkDDV3rc1EXzBtGqv1D+gHled38FUyrQpwsKaE6CtuNryshSyLH421//3HqmJ3idatv5X&#10;RZpMRZoy0oA0vsZ4JKROQWKdqYivOx2JDacjruEUxDeajvgmM1Cz3Ty0778O6QRUR1rttBGlyKDt&#10;TafqHDzvCOYTpJuOP8XmE88I03uYv+EjTFp2HqPpksYuPmWWgSkFwLSVF7Bhx5coL/8M9eafhI8C&#10;TgSSTUnxqq8nhAz4pCa1HyrVWAlSzUxSjbotpxA+uVvRcM2HqLfyKjyaVaSqIUFYz6E0ouEEpyCs&#10;VQnRWnkX0bT4A7gEV9p7+zACT1sAmsxJiAvkTiq/uJkH4M/3qcCRQ2WiPdQwmbCk5bd1WWD2NAOk&#10;brtYASkTyVcgiuo0mK/ZR5VKitRTDdrTCFOqRa8+K+GlNn4aVUyb7+Spk0rVTx2pqsZ0qCPTwBJU&#10;58HBf9weHjD4nefBwcXXri5OTsLOwecTmD1Uyh4No1Pbunaj4U6fAe/uC+BorYD3aANWr24LYBdY&#10;202AmwcEP7X/6zCBrnkcvLsu4O08QLSlMm49Bm7ttXbge2iuzkxS0FSGmiOlfNBG6h06kIunutyU&#10;8FXZp1rkcdkb03k3zoGjcT8TqVcXfFtdgbMnnASoo043qtAMAjQNdjWq5vpVicraJyshnyCNboS0&#10;Ify8XB2VO9UDzhZ94N1+KBxNSWae+g5ZCWd39SkdZfqQurrraDWBcKUiJVhtAuyA5fAeuYFqtADu&#10;3A3wGV/OI+wquHg+YMZ+s1/qGFWCIP7husep/dgWBC88CW+lPtGSRtCqhK6k4pqy31h+E80njD2L&#10;zvG2j43qciylIuXR273kshmip0onz7ovqfRuwUvdoFbRAlOZqou8It6yyXaBSnuPXIJq6I6nSD70&#10;HUIIS7f2Tbeo45LyOZ/Bf9tTAvUe6h95ixr7n1t7mUpVklrddt+MGql14CmCqHiVvhS/8wEaHCM4&#10;y6loeZ2qogRhPXfCroeILX9ARfsEzQ89R4x+HsHps4k/kyD1EKSOEtn52wSo1fneVkCQCqIrFUyT&#10;EqXSpupWIYL2Re1Uo/bFV2CnUrcvoBqVpZ97mhA9YcF01gnYZ/LApIqZyXuRUHgVLXZ8haRmwxFJ&#10;Oy6QhtDKhykdiSCN4ArnClVjEgLW1NIHdbJOQ3hKoCpqbwHX6uYUblYPWv5ME8CSMlValKL4sviC&#10;qJ9/bfgFpFqn/hZMtWcaGtIMYSG0+rx/WGRnPqfGQFMZ/y6PtGpVAbRqKbfUiuD/BtIYY+1HE6Tj&#10;kFBrEhLrTUVqq/lomL4MddovQnKLuUhoOhPNaOdzJu/CwBn7MHzBMeQSjAPmHkH/eYcxMv80Zq1/&#10;DxsOPrBKQbnU4FnpUFX9SbU0imT0/KOE6R7MLThnQNpq/FbYlHNJYWG+H72XUE0SmiY4JCgSgton&#10;HSwluhZmtLJ6aE7Zh+brP0GCrLwU20BCj+rUKNXKgJRmOxmAyv4TRoJos7UfwC046zrtoxrlW8a1&#10;jYuvZdAm09W+zgq6lax8vq75xtrbeuSZ1CdZd9+BmsK5m/BcRIgSVF0J2G5SfNOpRvMQlksoE2r2&#10;DFrqDDU0mQRn+nT4KnUpQ0PiBFJ1QCILCF8fqdo2mqhBmGbMpLAqoMo+R7DzOz50O0FaDP/cbWae&#10;krZCnASpgyD1489yaxRye4KPz+XpPAfe+rmthpt2dq5OdL8EvenC1HwkTLmmAlzaT+XP98pcCC8+&#10;xk6QOnh/b75HlXjaWxPCBLtXVx4gCGRNArXm0o/4LUeU3webpoESnGY1VNI9nbiaT6tJcz0KyDpU&#10;olSgjtqZsNfKJESpPmnpNZPKLojW6EQV2t5SorT99iSrYCBtMD8HTwfSuUl3WnrtkQ6Bs1U/ePXg&#10;G6LKdHTmh9ppNI9MSp2YzA9bgaeFcPXim82cAp9RG+Bl9kjnwTV0FXzHb4dj8Eq4R26CP/+A7cOp&#10;TkeXIIAgdY3eBufIzQhfegY+i8/BTTUVRDtqJe3vQOCSMwhS6tM02hOCNEzR/DnH4KEijd5Atbnw&#10;AhxUaN7rvoFX8Q04C6hkqdo0XdNeQAApXahyz1RqT/bZteEWomm/k/a8gA8hZqOtdmx9CJei+aY8&#10;8wmCCc56h1+bhHd/gjNwy1MTWfdQqVZT0OjoC4QTmEHbeF/eLlWbRBXqLP2G191DDC29Rlqr7DNo&#10;010q2MdI2f0EjQ+9IHwfEKTaE+VrKblLlSy1fAsOvgcDfapopXRJhdoVWDLReQugapFnQVR7opcI&#10;UP6hzjtLiJ6lnT8F+2yClAckOwFqn2Etx/RDcEzej6SiT5CavQixga1p47sSfkqFyiTErFxOzVqK&#10;iFF+aU9zW1BoBtWp6u7VnKQDAisj/mZbwPQi7U6QclFNhtGah0YQzrTqStQPpCr1p7X3oxL1J0R9&#10;/WrB2y8VvjwfbGDaBKGmJr8dH5/Bn90DkfF8HfHaG61Kw7JAqj1RE6mXKq1UpxZMrfQmBZXUKUpV&#10;T1KlCanjUa3BFNQjQFv2XIMWPQpQPz0PTbqtQO+JuzE+/xwmr7yESSsvYjztcW7+GQxbehK5S6g6&#10;l57GyvKvCdOHKD3+BCVHHpk0qMWbPqPt/xgLSz/Fsu3XsXTTpxhFmA6fsQur1pxDzswddGN0ZD0W&#10;E6RzrfQjgsU1uMhSlAKe9jypRjU2WSOZq9F5NaASDRyznZZXM+l538G8j9YgAlXdlMz+KRWnotwD&#10;1qNO/iU0WUMlqtuoOA1kDUirYEoVPHgTkhacRGseANwmql9Kq72ar2ueyS3VHqm7+1JEU1V7ae9R&#10;7eSoEJXypKCRPX02Qkdsgk/flbBJhVKd2gTTDhRJhLKPBvK1Hw+XRhUTfvY2Y2nrFxGG0+EkvBza&#10;R6WKDey7wmqonLMeriEEfP9ihI+vQHAuPwuqSpeCVO0nw7cX4d5xPNUoQdd6pIGmW7e1JPB42ZM2&#10;jYuvQ7mdVJbujro8Da5WI+CgGvZ0oTNO4+tWD1EC01vbCwS0GjDr1IsHDVtLQZTikM9hFKgakBCg&#10;6uxkqpQa5Vhd7htmm0F9mn5qq9sDjrqEaB2e1uoCR2pnApRqlOB0pBKePLUnd6Cd70gVSpBWa02I&#10;toJdFVdhdQlSfg6u1v0pb0lfgTSNcptLzUl8evOIm84PMJ0g1YiRbhP4YefCk7MYbg3L4+1ewwqp&#10;ShXBnwPPiAL4qLnzwGVwjSqD34y9PDrxlzqyBH6zD8Kpkrqp+xBV+C68Zh6Efex2BC46AW9F8yeW&#10;I4CA9ScsbZMPwJcgNUp15mF4zT+L6PU3TD6pd9HXcBOcNnWOyqfNX/EBr//wt+BTIVXdmi+5rpuG&#10;0NGadV/xnOdvGctv3/gQjlIqQwLOs/k+leJtqONTDdr5wM23DUQDyp7Cd/NjRG9/hHpUqbLyai4S&#10;VPYA1XY/Q92DL+CnYBGfL4q233vdV3Cv/ZIQJeA3fovwbQ9RffdT1DvwAt6bH8BVyp/J6wV2+zqC&#10;tIivRUEl2nkHX6+zgLaeEFVk3izZ+SVXftsXNXbe2hcVQG2zeUo7b5t5lBA9AofKbqdxTT/CgxDX&#10;5INwzzqKpNxiVFMaFAEaHl25N0pwRlSWakYSpFbOaBZCqFYDCc7AkI5Up+1o99ua+nt1fAoK7Ujl&#10;KkWr2nntr1oZAGp0Ehjcho9pAf/gpoRpAwTK4lONCqTefjUQHFiXqrURQUpFGt6Oj1cj6GzC0pql&#10;/99BWmXtf7+kSKuWUp5MxVO1UbxsDciLSx2HJFr6mi1no0nn5Wjbuwidh27GmEVnMGvDe5ix7hqm&#10;rnkH41eex8ilpzB84TGMIBgH829w7voPUERbX3byObacem6S8VeU38TSLV9i6bYvsbLiJgoqvsGS&#10;kk8xdv4RjJ++E8Oml8PVk/bSBHJknWfzuzGTgJoJV84q2mwCUfuefQsQwL/xugXXUH3RWbgUvVZE&#10;W2OEBdnKpfvaBxI4Zg+VUOWqK4gWvAsXFauJ/KtDfxVIpXilUHn/SH6f2pV9Cn9VWA2hqszdDtcI&#10;jTHh82bR3mfOQTidYMjIbbTxVKIqHe02B46ufL0ElE+vFQhVVyuqTKlTdUpSAw/tifryfXhl8ntP&#10;gGpcsb3dSMJ0Enx7LqPtHgs37bhmwms/NXTQevgo8ES16O6zhjBfj5hJeyjGlvE5Zxhb7iYAtR9q&#10;IwQdGu3RglAmGKU2HVSgtma5VKfT4eowlgDULPmh8HSaAjdtvqMZYdhiuFGwLm0ptBlllldnvl4C&#10;3dZiKH/GeANdA2GNUm5G9SmAUn1aq7KzE5WoJp7a6/eAvV532OtqD7QbVailRB208PYaVKBczhTC&#10;M0V7oe0JUdp55Y9yOZJaw5nUEo7E5qZ7VdpAfg6O5r34A7rxwxkKr25T+EGOgpNK1EcBpLRR/IDH&#10;wJsgdaj5s+rvh60hWPP4C5kG98DlZkyzPYsSfQSvH0lLMyAf7jGl8Juyh38oBC1BGkDb7ppKmNJe&#10;BGqDXvO/x5YhZOEpeE3XnG1CNe80QXqGUOV9Fp/lZVqVGUfhv/xdJG2/D5cCL1JoiwgXAkagMRFt&#10;E3j6CI5VXKsJUipT7+JvqRRpz6k8HUXf0krL5t+jrb4Hm6L6pQ/gTYVYXcn3e5/Ba9MdeMoITFpw&#10;P0I2mPa/0aHXtOZKVboDr7KHCKVKrX/gDdXpfTg33oc/1W34ZkKRP9+PitSbUPTZSJXK66rvfoRk&#10;wtRlfqZyRRVcEkj5WtbetJLrzZ4o4U9Lrz1Rx7KPCFEC1dh5vUeCVO91IVX6vCo7T4Bq1g6tvJ0A&#10;tVO9O8ziwWiq1mGug7BNPwCf4RuRFN8FsYRglKy0mb1Ei67mIVKj2v+M0fwjy+aHEJIh4ekEoxSp&#10;6urVzERAbWvAGqSu+BGdTeQ9XIo0LJ32XpVPbXhbC96/MYJMlZNyS2vBx6c6/H1r0vrXI0ibIzKy&#10;PSJk7aN68PUI5oSnsfdVFl9NR/qZZcaKGHsvJUpLLzWqhHtTRz+Cp7nQiGYzqiRxOKKSRyKmxhgk&#10;1ZuMOq3moWnGMvSg7R0y65BpoTeCrmfgjAPoT3vdj1/wobMOm/NTaYlVClp28hnKz72B+pCuI0zz&#10;t13H4q1fGEUqkK7ddRuLCN1x03ZjxKQt/G5oD3I2rbQi4lY+p52OzUEguXrmU0VuROy8Y6hL0RA6&#10;gZDTYDoqRbtyLDVeRKsKpgSp+pDaqFKdBGr9FVdRd9ll634KUlGpOqhUHVKsgqkUKZ/ff8wOdKRa&#10;DlMzaSpT0wdALflorx0jdsHZb72ZlhkzeS8tPi09lajNVECpfJRwo1IMHVNBh0khpM5PvE6K1N1x&#10;CrwIYSXca1/T2PAOhB/B6aZ19lavT8LKLhi2HUtGzEAAwe1QOlX6FBOw8mQuQgwPIipbldK11OQc&#10;s/8pS2/jY1Xj7sPnc7YaCaeZizSYIJ0Kl/Y/acW1j+lFtetuPQouQlCzk4w6bcn7tyRopUgz+Nm3&#10;4P3Vbq/DOHg6Us024W2aZmr2QPvDJgVqACoVSojSxmup3NNWJ9MsA9BaXc08KXXx1/A+G0FqI0ht&#10;yRZI1c1fVt5ejXaett6RQJDGNzNVVWkDyEZF6J3NsuBuN4JHoKkWSLtMhpdGLVOBatidmjprT0Ud&#10;8r2GFsDZg0evbuPhPYQ2vq82tWcTpEXwyuUvv18+vMYUw49wlNXxnbobwbTyajPmpGIN5B+11Khm&#10;PIVSNXim7oGd9w2mWvDhH5+S9gNo8wOXXYVz0WWErv0M0eqgTytrX0Bru4RW1yyptmsGPE4Fnwg0&#10;tZfz3XjbzIb33XDTsvtF38CxnmpUkfwSa9/UTcAl7H6JWMLWRfjZN981CfL2rXfgRxCq+bKCSD60&#10;6irl9CN0U/a+NLmjnpJbpidq5LYH8FrzKeH9BfzVaJr23Lf4GwSU3ES1XY8QSYirFZ7p5KQ90XW3&#10;DETN9oOqlVZpT5RKWgcCBdJMYInnl/A9yc4vvgKHsfSE6Dx+fgowVdp5HWAEUfuUA78u29Tfr31w&#10;8GAVldoX8QSjqoq016lUJ61fYRqXQ3D1RWhMNkGqvFJLbcq6W/Y93QA0IIQwDW5FBdrKdMfXCglt&#10;R5hazUyCQ1sRpE3NvmhQUH0E+tHieyXD1zvZ2P0Q2vvIyLaIilItfleT1xpBNRwRV9lF34B0AMII&#10;US2NDlFJ6G/zp7jUzYogVR6p6ZpfuQTUmMRcxFcfjdiU8Sb1Kb7WBNRoMgN1Ws9F3TbzUa/dAtRr&#10;Ox+N0hajRXfV229G7/G7MGHZeazdewcbDz9E+dnXJhF/8/HnWFXxLZZu/RJ5hOmqHTexdvdtFGy9&#10;jinzDmLAqHVUXwSSAanq2qlKM2dD0yiVvK4hc3Gzj6EahYCL1t0MpPvdzHoNvbP1L6R91/6pVhFB&#10;u8oMc2u4+hpSNfOMALUN4vVDqFYFUUXqlV4lkPK1e3K3olXJJ4ifzQOn1K/2SodTdRKkjlyCm6c+&#10;Y7aj+ZoPzP6okvf1Gm0El01pT12mwW/gGoSq2QrhqWbPNipSewahR/D5Diqmtafqplq0ydK3G2Xs&#10;tG/2Etp0Wn/tO7amHW8xgipxlskXtRFkNjVDaUf1mT4Tvj0WWylN5jq6Wqph1fRr/pHst6MdQSor&#10;zudyEqJ2qkhvfn4OgtKmoXNUpV687CS0Tdkm4ejpMAlOnmqyp2YoeVPl2vga1NXeTQBrGqitEaHb&#10;UBM/CU4um7rZay+0Pq185dIUUFudbqYdnq12Z0KUS/uhlctA1OyHEqIKKlXC004lqomoxtrHN4cj&#10;TuWpVKQCqb0lFSlB6tXeAqmjYy5cXaeYMSO2TgRp5jTTsMSVPcuoUE//JQQpP8weE+AzZBVcfRbB&#10;mcUj1fD18NDq2/oshs+4bSY53zVmEzwTdhKmhOXQIrjHbUKA6u9Hl8FOkIYQpC4eUe28f8jS07Sk&#10;VFWT9yBi9Xsm2GQnPPyXXkKwRjrTxto1SG/ReRPldywmZGR/qd6kTp0rP0UggRdI2+1QGpEgWlmv&#10;rtnwSjWybaD93vAtEqhEY3Y+JVzVIJpw5WNUpmnbdAuxux4jaddTExjybH4IL96uyH0NPsan9Dac&#10;hKaUbtgmPpYg9KEalbX35s+RMg3ezOdXEr72ZJXepNr5IqrQtZWZBXpdis6vsKLzDintPCpt8z6u&#10;GMWtZHspUbvyRPWejaUnQJWnN4OnVJ52Kk8DUI2C0CkVloJNNtVpT6QboPoP5tE6IUAA64FIk/qk&#10;eUwEJmEaafI4+yI8Vm31eiNYs5oiqVq1FKE3+6Ga2ZRGmLYjKLUfSuUZoKqmJlSaTQnI1ggNU/mo&#10;FXRSTmmAova09n7e1eDjSYSfLy1+cAOEhbckQNtX5pYS1NoqiO1eCVMBfQBfi1Sq0p6oRgVSA1DN&#10;bdL8psqVNBLqVRqdVDkHXzDlkt2PSx5t7hMRr2miQxCsNnpRgxAaNxSaGBBB2EbVGoeahGrnoVsw&#10;gJ9b/pYbtPd3zR6pRjCriYkaPK8o/8q02cvfYsF0DS8vXH4a/UauhVdPgVR7kCqxpIpLnwBX57n8&#10;+98K3/H7qfJWUp3SsfVeavYsNUbZnrOSIoOnWv0LeL5y9VlGl1eCRqvovCQk+hGyA4sIUIoS5aFW&#10;WX6TpyqgFqPpug9RUy0qZf21V2qWBVItKdT6q6/yPvyeDKCqVV6nIvUKxqh0s8cCRE6sgFsd9JWz&#10;KcBJUabxQNB9HvwGb6ZVpoVuXwnStlSBaVNo6/NhJwRtLQlS2mntP3oR0B7ad0drqUwuXu9FuLoJ&#10;PUXF7a0ISj7eu4f6eU6wHt+CjOkwEV6qdlKNO5er2XD48DrtZWo6p1SlR4pYe5yN+hhr7qF9dzZV&#10;M5E+pou9R7a/SX9Csx/cBLSHKlUQtdSnlCehacCZZRRo1bIZBdrFmmqamgYHl4JJtuqy8rL1HQ1E&#10;7cmt4Ui29kIdSa3gqMbThGZczWFXNyqBNIiKtD8PIvampHPDTMpkEp0AdbTPpTSfCk/PmQTpKP4x&#10;zIf/kBWU7pTxmZPgR+vu6DYV9u5TCdLVcBKkjp5z4UNb7yJYHQPVWu8gfKYqR24FPGM2w28yzw9Z&#10;A8+4zSa/1JbLPwiCNHjBKTgIWvtYQnUp1encY3Ca+vuP4a/5TlP2IDj/Im2+QHrUWFv73DNwLjhH&#10;mJ6naqP9J3w0KE+q0EtJ7YSTTUuKTyAVVAWwNTfgXPeVKf+MKr8HpyBarLEeXMrrLLqNsC2PqFSf&#10;GtjaSu/Bxef0I1yT971AEK2/i6rVj+o1YedzwpPPt/o6gjbehGPlxwhY/w18199ExNbbiK94Ao8a&#10;qpgGJNoPVcUSX4usvLIMVmh4nWXnHflUoQosLSZIKwNLjgU8SCjNSfmiv9p5QZQHoek8oEyzQGqb&#10;oiWI7oedlrVq2SZw8bPzyZyDBFrz6PBuBGcWIlWtpIqmSFl8jROhrVejZy5NEA0mYIN5m9SprL6q&#10;ogRTBZZU3RQSQhtPmAaq3j6oqTmv2ns1LAkMbESIEqSK2PvVhL9PNfh5JfE0pdLeNyFAlVvaxjxX&#10;cFXVVWwW4UmgS4kSpL/ti6qSSQo0l3ZeXaAETp4SllWrqpu+Ts1YEo0r0awnAjicIA3lCpGqTRlt&#10;au6bd16J1Nbz0KDzMvSZsB/dCJ/pq66ZoJNGj6gD1LZTL01XqOKDD7CcFl8gXb79Bgp3fIWC9Vcw&#10;aMw6eJTgToCanEvt6/UtgM+EXXRlm+BQTXsnfsE7cikVSYPsKufR29XOTnmefTVemXY/Ox/+o0tQ&#10;b+17iJrGAyKB5+y/Fk7tcWqgm5L5qUZNMEpAHbQO9Qsuot4K/n1oIJ1JgSJABVGqUvsIqlFCMHHu&#10;CSvaP2gzBYwmgm7lzy0wWxA22uFAvk4NlJMKNQDtMpNqdBq/79PgM2ANfNQSrw2h13EileZYAjIX&#10;XrTpbqUutRhm9iQdzQZQFdKOU+Ga5h/a1zRQHEClOQMu3s+pxh8NKdQIRV9F71uPJkhHGDXpodrU&#10;cppuS/3haZ4LH4HWpCPpMQPpkidQYSpA1AfOJgSrovVSlwSpkz/bo0F1yves1wvuZkPhFuAFWVl3&#10;qc96VfDsDjsVqF3ReJ3SxkuFCqJ2NWg26lM2vj2BqkR7nZeNJzyTqDwTWxCmhGdiM8KzibVo6+2x&#10;tPZBqegkkNrqUdY2yYJv1wn8oNR2n8qUNl6zmVyZE3k6D14aMZI+Em4C1qf/Mji7Url2n06Qatb2&#10;Ath6EaTjy+A1qoQwLYTXuK3wjJDNz6M63Qxv2kzb4EIDUnWIsg/bANfYMgQRnDZaECdBG7/mQ3gr&#10;oEIwhC69AG/aIyksddwPWKxoPgEy8zgcs06arlEm+EIV515DJUjl56FF1mx8Je0rmm9f+YlJcLcR&#10;dto3dRd9jfCdDxGy5ZZJflffT/t6qlHTcekmAjfdR+Ku5/AIorzNtvE2XHzeWF4Xro5SZp/1FuJU&#10;BbX1KTRPKZhgDSA8pUYDaN/9N9xE9LY7iCt/bPoAmKDS6htwFPBUDUeoQu3LZeeVJ6o90fd5ILAS&#10;7jWzyrZQaU4EqYGo1ChBKojO0KISNQElwlPLgPQQ7FSkDipQx4S9sKs0kF9ou0A6aRfcOfmIDm2P&#10;2OB0WmmlNMnWq2N9d5PiZOruabGrlmAaogR8ATfaqoRScMnqCEV1KpiGtqXFV5d8qdDmtO5NCNDG&#10;fw1S/1QCNBl+niTCtBoCfGsiNLgeH9sQwaGNzZ5qMJWsKSGN4c+I682lKL4FUit/dDBBOty00rOa&#10;PHNVH4M4Wvff1hgD0Kql+U7aLw3j44LVNrB6LiJqjkH1FrPQsV8xxvLgPHzOCXQcuBFZo3eiXZ91&#10;GLPwtJnltLj0Y9OTVE1KBFJ1hFqz+9avMF294wZKtn6CgaM3UFRQxaXx+9J9AfxGlsNv/F7Tg9PZ&#10;YbxlZdOtFCJbR0Ko81S4VEIpcOZovDLvJyvccxnC+btqsPpdBGurK5u3EbCOflSwA5U6JXBqEaJa&#10;A4qQmn8GjQuumUi/bL6apTiG0c4PLzft+WyDtyBgLN/Xxk/gb5qfSKnydo1XHq6o+mq4+HMjx++k&#10;8qT1NkqUqlo9OjtN5fd6AQKURSCLLYAqyKRgE5Wpr+bpS6G2GmZUp7Npf7hk2QXgRrTSUoIEngDo&#10;TQCb1CIDuR7Gmmu+kaNZfzhbUXHSzsuWuzS904CTt7ceBW8Fjhpn83I2PAJnmzFUldrX1PPyckuC&#10;s0Evs8fpEmi1BVAZMPLwOTRvyfqZXHW6w8nrHTw1ANXUUqpQQdSZysup2guthKjAKZBWwdTkilKR&#10;UonaE7gSW8GmwFI8VWi8INoYzriWcMa2pLWvSWvPz8VRvwtcrfrDWyBVbX0bHmV6qmnsfP4RjOYf&#10;y0z49CIsM0bxw69Mi+rKD5pW34dK1a691P55CJhGKz+ElqT3AniP3gjXUNr8vkvgI3uvRiaDVsFr&#10;/Bb4TVOLsA1wj92E4LlHDQS8Zx9B1LIrcNJu2Ajd0LzzcM8gKCbuRuiyi/BbeJYgOWzsvUP2f85x&#10;OJe8Ay9C1CWFp4R17SnmXYNz2XvGLpsGJ6bU8jOqx+smyd6/5FsrVUoKVfuVyuWk7fcmIGN3PzF7&#10;nI61t2CXmqS6DSUoo8sfmdZ1tnV3+HhCcidtP+GrTIDw7VSehHIobbxAGrpJEL2PMKpWU+opNVzV&#10;fETLROcJUC5b3ntma8JAdBEVt6x8lRKl6jZLClyW3qQ3aV9UAaXKfVBZ+omCJ8HJL4ZdfTKVtze+&#10;HHbl7PJUhRHhid0QH6j+pARpHEGqpHva9hDCMTiCpwpCEZpmGXXah+cVgMpGeATvL/UaqdJSDcyT&#10;OpXVb4/AKnUaqKR82vqARjxfae0rQervoSrVIkyDA2siJLgugmjzg0KoZsNa8XWkEZ4EtSkC+C2v&#10;1MojVZNntdKzFOn/BFLlkxp7X6lIVTaaUGcCmqTno2WP1ajdYSGSW85CzQ4L0GnIJoxaeAqTqeb6&#10;8O8sgyovpfVs5PBvTDOb1Cl/Qt4ZLCj+0ChTgbTk8ENTSmo1fL6OrTu+RB8FVNNnwUOr7Td5N7yV&#10;BN+ZSq8TRQctviODKoowNUClKlW9uhLNnVm0tlKkKpEkSGP49526/Cp8FYnvuZzOj4pR9p/K0aRH&#10;DVIVFJf2QHPWGtvfjMpVkXylSDlyrZJSu5n6SRBzOYduRou17yNeI32UCVBp9U3y/jDelwq15tzT&#10;CNV5gtNNyEuNOmjNbR2mmHJQbypom9KdCFKpUQdtudkHpa3XkDhXi0FmP1Pq05sHDA9hanIyZb+p&#10;JN2ErDctvq0+LbQi41SEXoSgV5PBUF9PR+OecLQcQgBPJ1ipIBvLmlOR0pYLlHYpWELYQ4Wry7b6&#10;BCfVpaPJADMnSZDUZReVrEvgFCDrdIWbMHdKiaoKSctYd+u8gkgCpxLrtQfqqEE1KoDWIDgNRNsb&#10;K28S7BVIqtaWKlTdnQhPY+OpSAlQNSyxQNrE7I86jbVPoSLlZ+Vqwhfelm+MIHV1GMlf+kj40s67&#10;e/BI03EY3FlqaDCHR63R/GOYAXf/RbQ1E+HsPdf0KHUPWAqX5tyPKuYfSh6PtvPhO4bKdPAqQnUh&#10;oVoCr5H8YxiQb/ZOfaVOh6yHz7Q9iMy7QIu/He4J5YTqcQKAR05eDs0/BxetjmPcToTnnYPXPN42&#10;7QDs02lp55yGK/8qvFe+DyetsE29TBdesPYWF1HRLb1GiNIqqy6fik8QDVES/jpCTTAr0D6lUo+s&#10;oI+byjGm/An8N35tNT+hHVfdux9hGbvjKdzKSdVeJ6+L2f4IAapMohoN2frQ9Af1JozD1d1p410q&#10;1QdI2PGQQOZzKcGeVl4wd8rSV6U4VSXaa1+UBwMFzX7bD7Ugaso+qUQFUbuUeSVE7VNp4QXQyQIp&#10;FyFg5+epwFIVRNUYRvvP2i6xjy5DSJ0BSAhojWgFeWJ6UJlqwmc3WnzllyqoJPtuTf0Mi6ISjbJU&#10;qdSpovxamjaq+5lOUiYhP83Y8yAqU6uJSTMEEqZBgQ1NClSgfy34+6UQptXh610NvrT4gX41EBJY&#10;i0Ctw/s1QrCS9AlS5ZUqQT+8smO+xo5IlZoR0fGVqrTaaK4xBpxSoVVL8DTTUpOGcw1DZDXet/YY&#10;tO2xCsNnHEEmLW9qh0WIbTkTjbNXGzWqLk+aIqqhdw27LkOH/huxjCAVQEctOIaxi08Sqh+Yrk9b&#10;CdMN++9i5fYvsWrbZyjb9D46TdoG9+hd8B21k9+HJXCq4zwBqmIVWzrBmSYlp5ShMQQpIdOBdlaR&#10;b4LV2XUOXDlFSJh/CskLT8KlPdLsPNp+KtHeqyg8LJDa+q2FjRbfIaD2XY3E2QcJyA/grRJRpUsp&#10;kq8kfi2BeCiV58BSpOadRf0VdDaDFN1Xwj7XMP49qOkJHxcxeR+aF37M7/B62NRJvwudJWHq0Mwi&#10;Wu+goQR0OpWp9kXb82AgNdpuFIXUMhNAcrZU786hVmoRoebTmTCUNaeKtDVRUCeLqjKXEOTtDWih&#10;uZSj6U3L7WrcF86qvUmqSh99Ppp/pBSlhv1p48fApa2B+r15e19Ck+xR2pPyO/kcgqbgadnz7nA3&#10;yYFLCrgWAVk7w2rwrIR6qkzteTpSq9KYBE/VyVN98jabEutT0oz6tGsftDotvJaCSOpxyiUV6iQ8&#10;bYkEpfZCjRJtZJYtrhKmcbwc24AgrWGB1NOCJG8zEJ7MKfxQx8OlvNHuU+DK4B9Fu6GE6Ay4siT/&#10;R9HmT4en73zagfEm9cl/XImlSLNn88i6mnDlUbfXQgNS56B8/lEQpGNK4TVsDW3FEvjyC+4zqQJO&#10;2nrfmQcQSCVqG7aOSrUMwXMUhNoEp4ngE5Y82jsIhrD8s3DPOkiI7KOlPwsvwTFPo0lo75WQPpfQ&#10;mX/W2lukNXaoxZwARVB5qFgDNt2FmyrUtozwkrWmQnWu+BgOnRbeMPui2t8UZE2lUeEXcPFxUVSw&#10;fsr/lEUvuoFAqtmwLfcJ4euE79cI23qfj79u2Xuq0+BN9wnUO6YzlEfBpZXaE9V+La28lpLt1XyE&#10;CtRE5gV+HQgW83X/Wvp5juA8bZLtrUWITqcKlYWfcgAO7YXyy2CfRCVKNeoYv4urguCUkpcS1eIX&#10;RyN5R9MFjN2GgNYTkODfAtHhVo/QcJMPKrsuhWktVTiZ80ad9vxvINWeag9erkrErwJpR2PPQ0Pb&#10;WK31AqgyCcjAQJWLqrqpJgIEU18Lpn5UqMEBVKVBtXm/BgRwcz5vGqK0R1oJ0jATALOG4inopHn8&#10;itIbkCZbINWyrLx1qvn3EYlDuYYYkEZVH4Fq9ScirfdadCdIarVfgvAGU1ErbSmGUNnPW/cxFpd8&#10;ikLa9uzxe9Co6ypC9GMDUjUs6Td5F8YsOmkG5JUefIQtx59iza6bKNjyEdaufwepk3jg0vROAtTT&#10;kXBMV9NgLtlgqbiOShciJAxMCZ6OdHm0+La2Q/n9mo0I/j5jFDjtJTdHmOXkEaA8T5iapf1UBai4&#10;lDYVN2MfWha9z+8XlWc/K+hUtUwSv2A6YD1i+P1osf4juAXVoVv5vdpaqUQJUV6nscot1lxB6AQe&#10;iAdotHIxHIqsqySUr91/QKGVmE816pQS5XXutvzOU1F7K/NAM+ClEJXo3oxQU2WRAlUEmI1K1N6o&#10;p7HkPprIafYxVbtOW03r7aO9zAZUo3Uz4a7ZGe563ahQ+9F28z7qRE9F6k1ga1vARNW5PC1HwNm0&#10;L617pmmw7DJBpRwCUeCkAm1sjf4w+5y1+ZyNCOpahHd1C5TKB7XxvGXZtfdZuZQTak7VBq9NZUCp&#10;EqKJzczS/qcCSg5dlhKN0yJAqUC1P2qUqTr0R9czjU7S+/F37mjRl5K9H7xp1R0ay9xe+aRUnJ14&#10;NG07DF5Z02nv1VYr1zR49hCIsvue/vnwDOYH3HUSnH3mwmf4ath7ziVU55uOUE5tAfTheUF1sFI+&#10;ViBo5j7Ts9RGsPoQmL4KQg1ba2bkBygxf3gxXALpQlp3WdOJ5QjPPw8HFZmbytOz5DIcSgNS0MWo&#10;tcoySapUqTnT8GTBBcLpCrwKP4fvhm8ITdlowiufIM3/gFD7EE6NOVnxKa34fQRIgao0UyDVImwD&#10;S2+ZZROAV39hppdGEpyeNYQqAey/8bZJr3LQvgfRznsVfW2qmsI20+5vucPnpupdrjZ4HxPgSm+q&#10;XEvehYbW2RdzLVR0ntBfZJV92ufxdc85a3W6lxo1FUtH4NDMdAWUCFDnZKWKadSFbPwuqncu9ZYk&#10;TG3jaeG01zaGKmSMQEqlQqh6Z8ymtW+OaILPgqfV0k7rV5CGUZkKplSrYTEKNsnmKzD1O0XKx4YQ&#10;pMEEaRBBGmQCUO1MHmlIaGvCsTkCTOReVU514Ov3G0gFUcHUqNLgOggOamhAGhrRkYpUwSbL2lfZ&#10;e2PtEwaazvix1Ub8lSL9DaTWiqIijSJAo9VNP5mnybycPBI1Gs9Ao7Q8JDWdg+DUCYhrOhPdaHPH&#10;LzkHjWVetOlT9By7Gw06L8f84o+oVD/CiLlH0GNUmWlcou5Pa3Z+S1X6lFb/FtZs+xRLlp9BFOFj&#10;o1ozA+TSJ/JUSelUo7Lxgmj7ShVaCVNnO1XljKSzm2e6L7k1b0m2tiefR7Pr+2o2PcGsiqdKmGqv&#10;1Ja9EtEUE81p5/2kOvsWWXZd+6YqQVUFler0CVE1HGnNg0GQDqiDrDp8G22+lullSoVaY+FpNKDT&#10;U4MRRfUdfC73gHVU1SobnYPAYfyeas690pgIUjvfh6P1cJM3qsR8W2WQya7mH81z4J022YDW1lgg&#10;VXAni7DrBy+lSglwGhJHYDqlUpUkT9gJeKpX9zTIIvho2WsQaEo94v29+TmZeUkNe5rncrfm58bn&#10;tdXpYlKVnI3707pTdapck2rTyZ/rqNPDUpmpXficvExI29SRyahOQVTRd9p2AdOkL7UyASR7cksT&#10;gXcqCp+kfVDLwhuQUoEKnkaF6rzseyzhWbnsBKotrgHsMVyR9WHzS0ZGDg+U9lYDoHp7H1p5ezse&#10;EdoOIkgJxw65VKTD4N19mhk7Yqfl96aF9xq4Ak6ldmTNhhdB6cggdPsugNfQFXBkUf7T2vuMoM3v&#10;tYgKdi58x26Gh5ddw9fBl3+gnlE8qvZbAj/CU52ibENWm9OAmTxSDttQafN5xB5Nm0/1GrOSNn7B&#10;OapRwtLkTlKN6ZQ232H2TKnaVHdembCuSiA3IeopoI3XvikVqiOPCpVK0KHSSwGVMA3c8C38igg8&#10;wtWh2naVaHL5FH2F4NI7lhVfKUX5Kfx5WYEk2zIe8QnWYELTTvj6rrsJX6pPn3VfIYDQDqc6DdL9&#10;8iwVatr+KT9UP5MQtV7P5coUJyuoZClRqlCzH0qVPZNKlAcO2XlTsaQWbVOoQvmlsquxsLHw1nIQ&#10;pPaxVKGy8eOoQAhQ2XkbYWBX42CqUnf2EsSGtUJ0CNUjQVgFUUuVar59119XsMpJeb3JKY3JJkCV&#10;d2pF+LWvqtsDIzLgT4gGRhCk4e0JUyspPyCoOfyDmnA1gn+wuubXps2vSXimGJD6KaeUUA3m9Sod&#10;1XaAtgcUBPvN2hOktPYCqWlWopEi6j+aRIByxVRTyzxrT9TMvk/MJWwtWx+VpIbPw3ifkYhI4Eoc&#10;ZTpCxdWdjvBaUxDTYBpa9izEIP7tjFpwHFNWXUTTrNWo0WYh8sq+RNHeO5i8/IJppZc5ohRD6Zjm&#10;Fb2H9fvuYOPBOyiu+AoL8o4jJJOwSSNsOo2zlKagIyUqeEp9ts/lUhWQyiCHwdl2BMXHcvhQQTrT&#10;58DZisqUAkV17U7Nre+9FHYt2mcHlZ9DreyylyNi4m40Wf0efAXEPgVWJH8gAaplglD8Hv2/pf33&#10;fx3nde+L7z2zCzoBohcC7CAAdhLsJMBOkAR7b2LvXZREkZIoUaQoUd2WZEm2ZcuW3BLLsR3HJbET&#10;O4lLEie5aeece773fL/f+4+s+3mvZwYAKfmc3Ht/WK+ZPXv2Rtmz3/P5rGc965GqzO26L9j+xFq9&#10;pvQlCyuX6hrYo62AST6Vqam9L/yFle4VkAXeMID1mudfUb6NJ9+3CpYyWQT89bdh6Rfqd9e2dMtd&#10;OVb9rb17BNHdFkuNMlpfyhx8rDc1nQCvZ4MVdE5+/u7Ejq/TsdVuyfOzpSalEOPOUFqUn77RB4Iy&#10;rGsvdUh7usLcbVKxAiNKtkcgRZFOk9Kdskqx1grkQBk88gGifinSTXrdaocxdZ+FHoEby+6j7suk&#10;OBkw0nMA1EffBU0ffQ+wBJIoTsJLmQgAOibkQAFmsO/YeYW27GebZOebewTSLu13Waayw5Zv1c0z&#10;L/sRL5WFX3FcdyBRfcEOwVN3G90hsov2y+af9SUH4tVnrGz7TSsIjtm+41bc+KjlN0mB6nV5cqE7&#10;n7JYr6OutEwqM6vzYqnWKnqN7rsnhXpd1l5QZaRfqrackf0j5HyeFVTfsTJ6l+55Uer0C1Z14UNf&#10;kbHk6jes+fk/s/isgCGo5k6/542is2dlc89+xWLyphdke4Gp1Gn0+J9Y4blfWO4ZAfNRqTsAJZWa&#10;8VwkRe4C2M0fC3x/Z6XkSLVP0GGJvGVOVnyULHyONnaAUOAsPvc3UqD/INXKINGfC6i/sTIp1Ohp&#10;nfvy7/TzfmXlL/7aKl74jdW99i9WTt3qDXKhQDS8t3dvEkRD+oFeolLWAmjkc+cFUiB65WP9HYLo&#10;+WRQ6YwgehZL/4H2qQ/V/0f/p8jtu7ZHZTEdpLJxR/WFOSp4CpzZR/QFYhBiv+yfYBrRo7JthTVW&#10;zZcFlwJspD9pCtMwiJSClKbPNC2plmqtBaaeG+UcgrwqinS5ly6NksKtkiIdJXvPnPtRjOLTOT9R&#10;pV6cTz5UFt9LoUrapUrHWFXFBBtV2SOQzjbWyKcigCmstSwR3bzJalGmlEK1SZG27xYgadp8wGtF&#10;HZxSoNSRBku/T1sF5zhww+qhDYJoQ8dRa550ypqnnLHG7jPWNvO8zRU4N+r/tvXUF23H+a9ay6yL&#10;VjPltF196S/trW//N7fzewRQQLpJjuj4jT+y5975tYP0zS/9zq4++bGVrz7t8PQcqFSbK0+2SwJE&#10;o8WysQJlZv4eubrjVrbjtpVvpVvSUYtRWXo+s0TPS6VG1G2ulxgZvGEZ5qFvlEpdf8Pq5TCmShGX&#10;shLpoATKNrk9CvcBZTKNNLtDynLbPZv69Pes60mJCFb79GmkgiS51ASmWb1m5rPft1ZSRFte9IoA&#10;1Ghmh86VOi0VqLuf0veGLk/L9LelRfgLmcn0mNd/ZucEiEZzd8p+b/LZRiXMWKLUiOJ3gCeQluo1&#10;8eytliVX2SXI9aywwuy9lp8m2y+QZqcIbpP7Qj5TEASIWO+4U1ZdkKTsiMGhWCAukg4AyAwUTVln&#10;JbLung/V66OJywVjAZfO9RMEyol6T8qa9F7RuMWhxR2zkDoWajvPB41C/WeAptt1h2YCTx4DzTbZ&#10;9SQX6tYd1dk6Xc+x2F6iQhsFUQE02zRF+52WqRhjfVskOrH10UKp0OWi6nz9ExbutqLsel4XQ4Qi&#10;3cK6MGct7j8qiF7QPtNIj1nJ4ONeGhWtPOG1piXbmYam/c201tOdUtDN79FFxJd7y5Oy+Y8JpG9a&#10;boc+sC3XreLY56xwUHdHPS4XJMpQVLvuWsnJL8ja/7HU6AdWeuGrVkWR8iMCxcm3ZPW/4AMsFO0D&#10;UnKG0TmpNcE0B0SlNH1aJflF744ULH9Gdj9iVpSeK737aythKqngGjHQ44D7ocUCafn9X1ueKoCb&#10;P3X7TxlVhZRrgWbSOpbTFkufufkXoQD/7t8KpL8UWLUve1/72u8tz9x/n530Z/oZAvQTzFAKBfak&#10;HiKfNy8lSvMRKVCfOy8rH12itOubwc5T3oSdHxqd1/ZEYt+PEeRB6fvKvkDqSlRbOpwffNOiA/p/&#10;0U2IbkT779noiRutuVIgrQ7TPOtZd14gZXE6YDqkSOtWCW4CaTK33uHJ8dGrZN9l/2sFUqaGeqPn&#10;pQKpIForiNYw4yksQZI2fPY+pbL4lbLzgLSidIxgOkaqdKzgOkXnzvQZUSy0x7RR5vyPHgnSVlY7&#10;Zb0mwXTsXgXQPOCBGmV6KINMjUCWkX1Z/pBHPSrVqhh/wponS4l2nbGxcy/blKXXbbHAMSglv0Ug&#10;XSoYlU88bGUTjtney9+0Nz6maclvvKkzedItJ99zqF54/gd29/1f2zsf/L1dfOyrVuw/7vYdkLqN&#10;Z5+8oMCY1fclWiDFKYgW1ly2it33rLBOYiNVoYtxeZwHcBVSq/TlZDmQPINO60K7u64bP7Ai00el&#10;UhmAytLRXjANg1D3fSopVr9DrmXWc7pOGTxiNB+rn+ZOdwPKF61F3w0fgNqmc/Q6L6tiC4gH79i4&#10;K9+0xhO6SW/Qz6fbPUsXU6+pv4mSJ3Kk0dwdDtKMFGhm1hYrXabv+XzdPMiFShnGPQKpVGZRNxJG&#10;zqMu2fNugVK2vAB8pUwzqNFJAt3kFVaULY+ZRSQA0tuz0LnW8gBzbK/b8EjnlszaEdrZMTjF88xU&#10;AsZYexRpz4CAusLznBTR55nuyaCR5zsFzzEU0qcj78PAzA7BVLCU+kzznyjODGrTFeeDAVR932E6&#10;VQDtVgimjVNk7QXSzQdCQT6DTcV+fcjzt8iK7JSV1wWyWHegFUetbKtshywMFqV0/XnLraKsQ5J/&#10;4zW395nlx70jVF5KNKO7dWEXzRr0ZR58zGK9tkxqNIty3cII/hs6djMoUinPvL7kGe2XUYN6RBeA&#10;AExtafW1b0tVvWZFgbOSQaiDUleCMCU9GT50gTdLvhDISL15/vS6YChlGunCCXafAv7E9hOP/rE3&#10;PClg4wEbs6MYmAK8gl0ZULz9lyEVQKG/1Cs50ZK7v/LmIZkbP7VSqc7cc3q9FCbwjJ8WUO/+0orP&#10;C6Yv/s6qpFZRvG7hH9NrHKICNqr42idSoFKhVz+RCg0dnHy6J/1EvXOT/k6qEgRRbhJM88ywPa0t&#10;daHYeQGUxQTTiATTzBHty8pnDkqFeOhLhBolDuhLc/C+VU3fba2V82y0FOloKUqW//C60qYBB2la&#10;L+pt8uiIL6ASQJScalCtgqmv/bRCsKUn6VIbVUdTkwBSCvOZ8RT6k1IGNdUqK7oEUPKksvWl1JS2&#10;uzKtrJgo4HYLvnO94XMDvwNTWH3+f7D3rHFfN2aXBzBlMMnn1ifhUMXij3/EmifI+k86am2TTypO&#10;W2vnWWvrumCtXeesZep5m7ToCZs9cMdW7vucIPol2yXHs+7w29Y484yVTzhqA0fetXtf+r29/vG/&#10;2/XX/tIOXQtrOtGP9OgT37Trr/7M3vnK39mxq7qZCXxhJP6QviP6AiXOLZKNz/bu0ndJ35lNz1i5&#10;3FhEHem8PQKTVGhybjhftp8ArNrGimjFFas7/kWb9PgnVgIw6cNJrpR5+h7A9I6Fpsl3rPbYe9b7&#10;/M+shGL97RTw6/MmfCAKUL4kRfu6zb7751Z2QCJFr/MGKQB0h95jyx2r3PeGTaH3hd47u/FpTy/k&#10;Nt7wWUy5vrNWtl5qFGWovyvDSpuzpD5n77Ly/nMCKLZeinHmRilHAU/2PU/5EiPzghoj6VH3WivO&#10;2W40T85Mlt2eGNRngRInz2UyACSQ6jWsV58dN9dzmbnxAuOkVRZP6PPO9LFgmqN+FPBi2xOQkgeN&#10;Bc9YIM3pfUP5EnWfzEDCyrNP/eewAvV98p4+Ao/S1LY5ASWDRyPCodnQbXFDj0X1wFOBpW+QGm3o&#10;tGz9ZMuUtlr/Jn2+2Tnr9OFvswJ9SXs3SonustxqWZdlB/QPPWzFtVKhutM6SAfOWbxMH/7SQ1ay&#10;4Yrl1p4zlh8obqYj1NMWD162kl3PWoHSp9X6MKQ8WX00s+GCg7T0kVct1tZH8AWGWLY+o3OY+VR+&#10;+m3LHaLZyQdWBBh7pE5PCaQXGYTSxSLQei6QVUrJrQqo0bmPrCCLnKOt3OkvW3zmi7L7Ag825jKl&#10;UoLpJVnlq9+2wi0pSqnMzCXykYprsv6oVCnEwq1fWPH2L/X4h5Zz9Srg3fxzV52MqtPCL5bNL2VU&#10;XwCmgQopBAaOigJrXvsl935rJQxOCdJUD8QCKUoXiIb2d/odZeEjV6G6Ufhgkn4/tgAU9SkVipWP&#10;uEn4LCUGlt5XhLrQ7BEpUBYeJA5/zqJEhQJQoBkdSOC5X+pjv74wbA/ct7JeqTVZ+1oB0EHaAEiZ&#10;7TTgDZ9ZmM6BmtaYCp6+tpPUKQAFpmxRq6NGU0eagNQVKV2i5snOD9eTAlKaPVdWTpGVJ086fgRI&#10;pUrLx+q5TleltXqfRqlfZl2lIG1opbmz1OgfACkQ9fpRlhWZKAuvaJ183Npk09u6ztuYnkvWphgz&#10;VTCdccHGzn/U5m++bxuOvm87zn3FDl77lu1/9Ju2YOtLVt11ypbseMWefvNv7DWB9Nl3fmNnn/2B&#10;7bv8ke279DU7ev2bduXeD+3tD35rBy/LEcmeZ3zuuaCxUN8ZRTRfam3+PsuvPG/lO5624obHvblG&#10;jryf1Gl2IefutYzCz6eNnJRpRt+peKFU6YKD3hmp/vgXJErk2NY96VDLSBFmGTHfpC0wZY2kwdtW&#10;tvdVm3P7x1bFCqM0ZPa5+bL9u/SZM7de9p1G0j03vifVqhv0prtSrYIogPaO9gLyxmdsoq7HWl1H&#10;mYGnLANIgfcGuce1j9kovV+BdZYEQtRolplMMwZ9dlFx8YmgPGcIoNOlDAW14jz9/TO2CXqATxCV&#10;8sxN3yBobvV+npmJrHG01HI9GyzHwJRbcEqQ+qzQtdLiiQIouUxFXoAkmM+e6ZhvOb2+oNd4/nPc&#10;Elei+R7Wmte+Hse8x2QpWi+cDwCN2ihjIgcKRFm0LoEps5KSQSMHZRNwxK53WySVGWKKb1GcwDKu&#10;77RcHeCcZBkFx6I67deOt0xJo/UP6rONZq+x/ELdTRbRSXrQigwqDZzVh7vHctSXrjopkOrus/Sg&#10;FTcKpEt18Wi/FJCuYLXB494EOq87cGbtSSvZ9ITlBcd41SnPl5bsljXZcM5yW69bmax8zKJ5HD8s&#10;1brjKYv33pEKFegYZRaMK2RVy9jffcfKTr9nZVIG2QMvCxyEjuuDx9oWzstmCU4MyGSZN3zyHQHo&#10;iwFI1FvqeRRe5uK3LS/bHjOP/eJHFlN6IsXqhe6Xv6XjgiGDSo9KMVJ+xOi5VGrx9q8sxp5fE3Qf&#10;/54e/7Xlefz4d63w/K+8XjUvMOef/pnlBOLC878WqP9c74N9l6p9VADWe2V5zyuy78CblAMqNBmR&#10;B6AsExIAGtRnJIBGTExAeRP6cgUrD0Rl5x+REhVA6cqeBaIH3rCIXpACaIiXjZKyLBDdqy/Uvpes&#10;ZNEJaxm1wOpqAOkKH713RSqQ0hmK6aPUmNK8+WGQEjSGJlieZNRoGpkkIB29SMqVVnrzraJqtpUz&#10;0MQMp6qwlhPF+ZUVk33AaaQidVWqY9Sd1o5e7MuPNAqidKSqB6TMcGrbkSjSBKLt+wJIyZX6oBMA&#10;PW7Nk7DwJ60FiHafFUTPC6IXrEXbMYJo++xLNn7BVesdfMEGjsquC5Anbn7iFn671H+HIDtn/R17&#10;9KWfS5H+h70gZUpxPh3y913+0A49/rHO/469+Lmf28nHdC1KPWYEP4AYz9f3Yh4LRx61isEnrHwr&#10;KvSEoLNNcN3lFj8jW898cwdqGsBTcI3n7bW4V9+rTTesdMczgusjev1xr0/NCqIBpILboGIzsHvK&#10;ctvu2tSnvmcNuJFNEizeOequtvrMCdr16Tgj/j1UvEi9ZrfKFSpYk97LqgafsRo5vsk0TgfYTBLY&#10;kIB0jW4Cm5+1+hPveXPnaB5c2Gm5GVu9FrS44rR+590WT5WdJzc6da1F0zZ6/SjlTa4gBVEiP3PQ&#10;clOkWlGRQBAbP32TxVKqeYE09rKkpZbvXimoLvA1kihDyk9aJNDqfIEUGMZSmsDUB43GSYFO0nt3&#10;CaQ+jVMgRdVi89sSNapt1DrHLXvIeSYgTSx8thkVik1PACqgRlKbAaAhPP+J4kyjYbKDNKqfKIhO&#10;sOzocZYZPdYyxQaBVJ9zPGOt7jJSoQtlS3oF1BWHdSeStZ8rm7/0gBWZ7rZIF8aS/VYcYC6+pD5L&#10;NK9/1GJyqWvPWwlF+WsvyuYfsRKpzTzrOwnA+U3X9dwzlll3xuhjWiorn11/Wfb+Sas4+a6s/V3L&#10;7bnttaWZnfowt920cln4EtnRzK7bVnHmXdl7XTAHXpDa0kWCxZcqK0pVFIElZT+eJ5RaQ7GdfF8g&#10;+rKH23/WkJJFjyl2F7Ti83rNxQ/DLCkBLJbyLDwD/JiKSRoglFLlZdlzz/w0AeC3LX7qz/RYll7K&#10;lxlVJU/9Qor2B65Mc7L8+Wd+IVX61yE/q9dkeB2F9V4TigJmX7+Dj8hLIUiJetWB50I/9BRFlkYj&#10;J/V7H39ffwsQRXnrb0sAGlRoClDijWDj9YXwhsL7BdF9UqUMUNCxXRDN7taXR9v8qivWhIVmqY8G&#10;WXWBi6J84NlA+RGF+g7SoEi91MmtfIDpqBrBM42HQIoirRo9XxAVSKtnWYWiUkD1PGlVUKXkSctT&#10;kCrKCmO07XDrP1oQbtDvBEgbHKSbXZXWSZUOg5Q6USlRV6GHrXm8IDpeEJ0ogHae9jxoa/c5AVTw&#10;lApt036rLH37rEs2ofeK9fQ/aXM2PG/LD7xp289/aIef+I5U6ce2SdfL5L7rNm31s4Lln9grX/tX&#10;jxtv/NLO3/6BHbvxbTt64zt2XCC99cqP7anb37bKZbL2vcwzV8i259detsptt61k7RUHZgYr27vz&#10;gcjO2+UWP8tc8DQctED0KSuyeOSC/VKxUn4o1f6TFg1Qn31T0COe1r4st4A3kWV45LyAapbi/aHQ&#10;d0uQzWx5zir3vGaznvuRrL2+R4KiK1lCqpa5/1lBc5IUeSUDUxuCGvXtwJOWWXnVanWNVezWTbj/&#10;ouX6T+mGoZuG1GZurlypHkey5qEhCLlQiuW3W4FCfalRCuG9GF7gy88iF0rJEyBdJiXZbyX0AhUI&#10;c4JgjlrOyUsEUtlyh+gCL0MqTFpsOQaL2mZbrm2Ozl1oeUqXgKCej2XxC+ROxwJSvYeUaYy6pa1d&#10;MhsJ+47qjIYsvcJH3xlEmiqQdmmfwMLLuqNMseuEQJppDPAcCdNIyjSqnWhZX12UEExTkGanrbHi&#10;kr1WWKyLoneL5aQ4c3qcnbNZW4G076TnTnMCaGGN9qVSo+WHrIzmJXqc7T9qJYOC6irmH9O7VIp0&#10;/RXLrDhuRQETgKJUc+xLfWaZNSW7WSn7Sn6UufoU6kfbb+jCuGkVAkh+LxfFLdn996xw5DWpU91F&#10;pbDi45+33HnZdwadUGNA5ajgkuYLGZBRANX4/AdW+pgUJ+oPmyzL7A0/ABkQlcUuSqmSq/TO8jRF&#10;0bnAtXjzZ8kgkF7LJIBbP3W7D2gLek0k1Rk/rpC1z0ml5p+WMr31Mx1n9F2wRHkm6pP+AIzGB4gG&#10;gIZZShTYf6DfS2qU34/fnYE0V6CCKINIKFEGkhiJZ8CNLWVNwJN8KApUAA3wFDgFzYiuQXv1hdot&#10;O7dLSkXbePCGFN46a65bGUBK7hNVmoDUu9+PCGDqQQG+YMoyJAS23kfsHaJhmmjV6AVWWTNPAJ2r&#10;oMkzHfODKmXKaJVPGe0UTGXvSzo8AGlpvs3KSiZYTfVsa2paZU3NG62RgvwRIK0dQ550tyJ0b/K+&#10;oxMSkE44bi2TTjlIgSgAbZ920QOgtk07bx2zL9vkBdds+oqnbMbaW9Yr2Kw98q7tl7U/evOP7cBj&#10;37bFO16zqSufsV0XvuaNS974xn/x+fVXX/ypDzSdeOa7Auq37PrdP7Hn7n7XmuXAqJvMLTsmAAqg&#10;TPvUPk01YofoDomQzwiHqoBKHpUORgJm6dYbEiSP6bEgKuvsaYNF9PmU4l1Kg/VLsuCCm4RJvO6G&#10;tV36yNou6jpmuiYdnYbyp8DyeX2XpDg33bbuJ/7YmhEnwFbPkRbw1ADTP6U663Rjbr8ox8ZSHet1&#10;zoawLn1m9WOW13s36fpjbfpsnxQpK46uOisxddTyy89ZYckxQRSQymr3rPUaz6KsP7OMUpCSu4yY&#10;timQejclQdRnElGmhEUfj61fKJsudTlZwJ2y3JVolvIkQbA4UZbdZxgJpAIiII2lNNN8JucB4rhd&#10;arVjnuUnCLzMUmJQiXImr/0MKtTVqCtRKVIvomcAaQRIm8l3hpznSGimEHUVWgc8J/g20jYzukOK&#10;dKyOpSCVas/OGLCy/kc8Nxppv7BY/xSp00g2nxKowtITugA263mBdNUJi3VHpq60ZFAWfanU6bKD&#10;2r9oLEOS7TtipSxFQr/S5Ud1oaBOr+kDOmZ5gbfkkVdkTZ7wnqalDEJtuOTdo8qZ0SSgRlukSIHg&#10;jjvaf8oqpMwKOi+z747lTrxjBcp/HCYCCOr0kO6oCWCyR94UTPWcABRj+69JPZ4TrMjFClJYZld+&#10;ZwTNc9+wEganBNMIoDHAc0aAE/SKN3/oEIxpknLhG27nc8w8korNyeYXqAfV8/kbAumj37P8Ez+y&#10;HKP8VAFc5D0oYwKg39BjLLwATed6wdoBqp8TrPyXvcDeFTTwl6rO+CwlVCiDSW/630RJUwa77vGK&#10;/hfa7k8e6+bCekEBni84NCl34saT3UXJzG2Ldt62WP/L+nGD1kIdqQA6EqSpEn0YpCjWtIA/tfhB&#10;iS5RMMi0WBANajQANIC03JceCY1MKitl8St6BNIpVlU28QGQlgik+fwYq9Dz9Q3LBNL11tA8qJ/N&#10;PP/NVit7XyeQYusBKSP1DWMPSpHK1o8/Imt/zJomYOtPOUhdkQJU2foxUqMdMy7Z5IVP2KyVt2zu&#10;uuds/paXbP6Ol235wbds56WP7fjTf2IX7v7Mtp79ulTpk7bx2LuuRF/76N8dqE+8+nO7+tJP7Pyd&#10;P7WTT33Hrt35xO7e/77N3H5dAuKihMSz+j5cEBh3WyQrHycqNTtXwEzB+QBE2Rdo52z1+swKiYaS&#10;1QLVrO3egCNL/eUCyqb2GoXw9PvMLDlk8cpzlh24JhX6ZWu/pBu9VGos2LEqqI/qA0dUJjDdcMva&#10;dI1PvKprzmGr4zonjcyGJ3UtPKvnv2llpACYJkoaYb22LLm8/KpVy91U7dQNmMYjTBxYzbr5gv2G&#10;61ZNGeMCKWb6fLLqZrdUIXPp5+6xmAEmgZRieeAZT99o+RkbBcygRgGp5017Vgug8y0zQeoTpTl5&#10;pWz7Eh9Zj6QaGSQqTNJr2gVFHYtbFEBXx1GU2PB4DEpTtr2pyyLBsQTrP2GR3iOoz4g8qM9ASuw8&#10;0axjjbLzI0HaLHhKeUaCZox1F1BTkJIHzdaRC51oMRCtHW9RzXgBVLZeajRSxNj7vEC6QSDNSXkW&#10;l+zRHZHk8TorLpYinb9TH/AGX+c+v+SgPvwtVpDyLF2vC0d2H5gWaVwi6LJfMnhZyvSY4rB3D8+t&#10;Om2xwFq6laL8a7rrXbQKWfPiHinLtWelUm9YGblTZk1tvyXAvirVdFWWX/b/6Oe0fUYf+A0rl/0v&#10;PvKaxUfIAwocNEURNLKoL6lah4ksbqxzokNSaod17tkvWy5VoVJ33o3/1BcFqzAnPXvqQys89l1B&#10;VCpRFx2AjaUMqdksMDOKwn6BLqeILsnmUx6FkpSKDZUBf6T4juUfZ5LAJ9rq2JM/tgj7fo7crGCJ&#10;bXfrTgjc1IPSP5R0BHGaKZ6y8K6eyYMmqQlSFORBfXZSYuOTgSQPV5/Mtabhr/4HewI8CQbnsoJo&#10;dqdAyvIvSWR36v+84xmr6d5pLVKXwLG6kcL7sN59iA2KjT6bKXSECsGaTpQmheVFACplT0ukQBe6&#10;pR9Fd/waKdJR80KQK/UWe8nAkxQpoKwo77LKMhqZTJClHxcUaa7NikRxot5X9r4ZsAviPkV1k08X&#10;9S75Y/YkRfeHwij9uCPWOPao9hXkSSedsJbJJz1P2jxFClUxRmq0e/GTNn/9HeuT4uzb84Yt3fu6&#10;zd/5si3b94YNHHnPtuvzPXD127b+6PvWOveCLRJkL7/4M7v/tX+x+x/+3p5+65d27f6f2+V7gunt&#10;H9ql239it+9939aelvtZI7VGFyQUF4MwvhSGIMpWj4GpB/uoVADbq+2sLZbvO22VW27JMp8wbxnH&#10;YI5AG82R0xOUM+QkGf1ecNAFTWbePqvacdeauUHLgkfUnUqlRgKlw1EAjQb5LkmE7HvNumhHidUn&#10;57kRGy/QOnBvSnVet8YT74dF6dY87hAFppkBZjfJxq++LrUqIbPikkX9cpjr9HdKtWbWPWVVAmwj&#10;36GlsvbMbpo6YPTzzAmYBT32np567GVO1Ipi62lSQh40iXz3WsvpHAepR68VyKeS60RNCnwMNgHS&#10;iMeE1GV+rBQstj3Jb+baASlApJ6zx+1/TFlTqyAraALfdCpnAKn2m4EpIJWVZyAprQNN7bznPycJ&#10;nhMtU8f69toqXIkCT4foeKnRca5EI+1HNbL3udHWt143yWjaBu/+hBqNZkqmLyIBrg931jqpUe0v&#10;VszfJXCetMIKbP5O2ZpD3uQks2inQKr9DQIpTRmYpy+bn+2nlZjAu+uGW/2YDvooI6nT7MpT+qCf&#10;ssIOfbjrBNXtz1rx0Eu6KC5bvO1Jn14abZKqFQSqr3zsIM3uFjC263ypAECR3avYrzvqAb3O1amA&#10;evANy0vh5aQwfaokKpVZPlj/428LqLLJss4FWfZYioRO/AFmgqxgmkNlPvpdQU7WiTSA3id37U9C&#10;KRX1qkD12id6/msC6PelNr9tedn+WOfkKfQnbUAD6xSWSVDrmkMJK2i2nDkteOrnhnKm1MYryIXq&#10;JhId1o2EkVTPgUqB6oaRRYFKibL1FSvJf/pNBYiiQBVAdIdUKE2Dt1MqI4VCbNcXib4Iso8ttWGg&#10;aXST4jNAWust9IajvmGTQDpoDQIqHaBYsnkU6zolIPVlRqqHQVperagURL2JiVTpCJBWOEgnSZGO&#10;D7lSKdKiolAcr/fsFURZaI/fi16oAaSNbTR53jUMUgaa6EMqgDYqGoAqdaMTpE4nHnOINnWetDHT&#10;z9vcNc/bqj1v2tpDX7CVUqGL97xuC3bct7mDd22WFGrv+udt+e7XrW/X69Yw47T1rHraztz+kXfL&#10;f/lr/2TPvfu33lbviVekTAXYy1Kmz9//M9t4WOqfHpkUnkthEp4XlV33AIwCp+dQHbI6b+Ymb9BR&#10;lIItk0CIFx0RVHUMi+8j4gl0XcUyBVPfOc+l7rbCmketapu+O31nvbt9lpKk9VKPXsTPgNRNB2JO&#10;ln7SY38k4OmaWSdACqQh/ylbz/7ADSvdds/GyzXRxT8zwBpOei9fEC+s9FmpG00lI//LZOVZcZTU&#10;gCCd2fCsjT3/oVXSH3XVFanVU/rdBY/OlVaYLbc6Q3/jJCnRKSstM6XfMt0rrCiVnmUteIdoKJIv&#10;ytbHgiQAzXZQ6jTH8pP6LWqfrxAIUaTjFlgsdem5TZSlIFnoAKSCIWqycYagyQBSMuLOYJHOi5qm&#10;C4oCn+BIvjOioQj1n9j5tMSphdcIogDzISufrQOigiUQlfoMWwaUUhUKVAVSHQOkDtWaDsvE1VKk&#10;+l/ENBKYv8WiaWtckZYIjsxeyMyUOu3H2kuBzhM8+w7J9rPu/TbdVelDqIth4XZ9wAIpRfpLQrlU&#10;QRDMrjzhpVHle5ntpDubAFyy7ablN1yxaNUp72nKyH5mzUlfIAurnxk4bzlXp7L/O27I0r9o5czo&#10;2SZ1KvDG2/Xh77hlESprt0CxR69hBtVeweTga1aQ6swLlCi4CLi65VfIGkeHtZXay1/6SLZf9vvY&#10;e95lykupZOlQjHkGnFjfhvzrmfelWGXrpU6jU4Ke1AvP5xyMOlcA9fn/DERdlQJgFtUpAZyyJf3O&#10;zL4i/8nEAebFZ30AiRA4pTyZocRAkudAkxyvQ5/fM6kDBaAU03PDiMh97r0nC38vKE+UaAJRByk2&#10;XjeqrACaFTyz+p9lpOr534V42krnH7ZmgbDJy5yw7oB0nS9D0uj5yUGrY0G8lk1DIK2lrV4Ddjss&#10;kueqtDZd1ymoUZYfAaIVirKquVZWMdsqgKlA6iVQFVODIi3v9BF8ukKVe9NnqVIsvlRq9ei5+n0E&#10;+REgpWt/Q9s2a2oXSIcGm5hXn1h7ARSIAlOiHsBOljrtOiVbf8Fmr77tXfAHHnnX+qVIeze9YFOX&#10;P2Xj5121lhnnbMzsC9a5+DGbtuIpq+s+aWMXXLVdl75ud774e3tFqvT2u6FDPjClG9SVu39mt178&#10;kW09pP83TTpmyaILktHsLdpPY/Pwvo77cw5cQXTgkgTHdYsYqaeInecFT4ewoOMQBsqCKekC5rTn&#10;Vl0UePV5sjaSnmedomi1oLf+McFN3x8Fg7cZWe9WuaFG0kNSlahTRuBRrT5YhfJcc8NaT3xgo0gD&#10;rREMHaJSnKsvWLRCgmblNRuNGmV9J9aLH9Q1tU3X2ZYXfCG8CRe+KkH0pM6/ZjSzjlnEToq6INhH&#10;nWstnrjSFWoGhSlxVuQGwswlBpkE09zEpQLpgNQoBfMCZofAyQi91Cu1niwkB0hjQCqrHklB+mCR&#10;bHyhY4HDMtR3dltOx7IMEjUwQDRFCnS6RY16TiANIQiyFVSzzVP0Xl0WN3crqAuVpU8B2jApBOqT&#10;kfgEoK5CFcAyHZ13eBKCbVyjrSJTPQKkuZ41VpgvizJ1lcXT1wqk+sBm6c6hf0TpquOWB6zY/GUH&#10;LLcYC7JV+0etuPwRqdOtiTqVGl0gdcrieIJkTmDNrTwrdXpVED3s6rRMtj03cEHnnPBauxzA1esc&#10;sNt1d1172gqCRcUpgW277rDbn7KyQ6/6LCjypdFWXQyCKZDIMsK/S4DYfdstf548KOVUUmt5AThi&#10;Ro+sPjlUFCvqDgjmzgqKR7XP0tDMUadeVfY6R04TiKJa9V7ZUx9IuQqSUpB08I+Bpr5kqMj8uY8t&#10;1kWbI2d64RuWE0zzlDIdB5rUfGLVw6BXmI2kvwdY8/MYfQeaAJSfzUASeVABn1xvht83sfGeB92L&#10;+gSgCTgV0U6gqRA8M4InEGWbRa3rRhQJoFndeELI3m1RCKSF5eesUaBqaVwrhRnm2VM7Sg1pUKTU&#10;cT6oSOkCVU3nJ51P0GqPetIws2mxLDxlT72fAml5hSBaQT3pCJBWJOveJyAt8ymjirLxeq9ZVtvQ&#10;Z3VSyrVNNE3ZZDVNrL+/xRrbw1RRRu7p7hTypILmBMFUStQhOvaw1Ska9Lil+7S1S5FOWfSELRy8&#10;Z0u3vWwzVz5tE+ddtrap+h9MOWkN3aesceppa5tx1sb1XvZ5+O29V2zt4bft5uf+1l79+r/Znfd/&#10;Z0+zbpNgSpH+4y//zG6+8EPbc1Sfy0yAqe8MLShRmzMFVt8m+4CW5X5nbBRwDvlaR8VVlwVWvksC&#10;jFt+AXM2EN2i2CqIKnp5Dqhut/zyM4Lo0xYvpCGygE1hvK+VJBDruVjwjNY9KoV4wUYd/Ly1UD+9&#10;Vt83Hc/S1Wn9DW2ftGjgccH1mpXvvm9NpJJWUW0jZ7iKLm6sHiqhs+y0Ve6+J8jq+lv9uAB8S+JF&#10;N/GduqFvedHadf03kW5aKeepvyNedtJrX3NLWLlTr59CbrQvaUwSOjPl9D+goN4HnrD1k/qsKGuf&#10;8fnus6QqgSZlTcsSW8+ouo4D0o75gp4gipVvnTE0Yp8RDDMtUyyv10fajwTFyEE6VVspUR8YEjix&#10;564mZb3rBL16QVHAjCmo/xRIsfEANIGogvKmSKCMAauDVMBMItLjeFSHZRUO0lyNQKrPMTddFr5X&#10;F4BAGk1daSULyfFss1zvFssv2asPcZM+QN1hpE7jBdxBt1hJ3xEHaARIWcJ5pUBKPnX9hbDC4rLD&#10;UqqCqkDKcs7RikesdLM+3JW6ABjZB5QDj+q4QLpDIN0mu8M004OvesOTzLrzOvaUlcryRywLLRuT&#10;1esp3o8EZJqesIxJLIjSaZ+O+wAlAjQMYrkdFlD3a3tA4JRazWHlfYBKqk9gZdAKqOUFRKajAtgI&#10;a33kbcvJxuTOCqxA7+R7Vrj0LYuldiOpy/zFbwmQej/OOfN1AVbPoVpRAz5gNLzFtjM33sNzn4BT&#10;tv0Is5HIf+p38NH3ZCQeW+bF9GEEnpxwJsmDMgofBpO0BaQ7UKAhsPDAMiN4EkA0s0VKRDbSYyvT&#10;D69aXfsGaxFAUaJAMZRAMcBE13zyog+DFIgSdNNnHSftS5VSGsUIPqq0gi75BHnRKqnRipmC4zQr&#10;K5elrwxRJpCWK8pk70vLJzo8fU2n0g49N3EIpA36Xeqljhlsqm6UEqaJSRt9SfcIqKjSfQKn7P2E&#10;ANKWpBjfwZrAtbXzhI3pOW3jZl20aUuv29xVt2zqksetdarg2XXCmgXQ9jkXbbKOTVv1lC3Z/rJN&#10;lDJtF2hXHHjTrr78c7v/4f9md7/09w5SglH8Zz73K7v98k/tyLm3LWamDw2K5eBo2BEJnhnUaApT&#10;KTKWvMj304LuMQdOdsb2AFFPAeg7RszaFrq6S7UC0WjuFsvxumUnrJRyp3lHBF+9hoEqyotYvZPB&#10;rF5994CZvk8lW5+1FjmmWPD09ZjWPCpFeU1bxdprguZly6257quJFqlLJf+54qK2IXy+/8oLUqNv&#10;6/urm+56VKyuq236Hu2gr/CrNuExua7Ncj/cDJZftPxifd+lmrk556SWs/o/sIRHNFmq1O3+Nov0&#10;mDZ2MevBU+okyOYmy+oPNQmZZfnxixR9lpF9j6Q+XYGSBpA6jVtlyf3YHClQKVap0Ui2PJa6zNEn&#10;lNF2r/WcYrnmGYIoANWxWoFSUMzUjVCRQNVteYClq0/yn6l6FUjDaxRAl+dT1UkeNNnPAs7qMcNR&#10;026ZPDlSQDpzveVns0CUJLm2pUt115sZ8qWFJbIYumBYZbTYt99y87iDbtQ+zReojZM6XS3lue6c&#10;W/s8taOrdYdaLPUqYBY8d6oPXeqVCyqz4pj2Gc2/rg+Y5V9PWfmhl60gmx5tuGhFWfriNl0QUqd5&#10;2dQi1l3Ho0FZjc26027W3XWzrIdUb0GwzKPgBBZa9MWCSbRLUKH0Z+8LFgtADMzkZdVzJ3Q3FXS9&#10;sF8wRa1SRhQJgDGDUoJrGKySqqW+9azUJXlKwS4+iZL9iuD3phVk1xmEik+Si/3A8tj8cx+FwSEm&#10;ChyV0nTVmUQCzlDCJCgfYiYSW/KfgFM/0+GpYL1ybgj63Wkz6H/HHtlIxdCAUpIHZSVKX5kyyYNm&#10;pUIjAOrwJHSj4cazieB/phh83Kq6dsjeB0vvo/KfAilLjAzHMEhDVDeki+Kxrv1KKdMlbu0DTOcY&#10;HZ0YZCormypAdis6H4wEpKUPgZSlnEfX0VJvGKQo0toWFsXbHkA65kGQNiYgTaOZRs+AdNIxa5cq&#10;nTz3is3qf8oWrL1ti9bftZn9N61r6RM2Xep05ppnbfaGOzZz43PWt+81m7z8ujXOOmfzpcJO3fqB&#10;3fvKP3uX/HSZkVtv/8ae+8Kv7eW3/sp2ntSNWCozO09QQ5kyRZKQ+kSUUJzONErWMiqR7c4JgNF0&#10;gZXGx1JqmZlSoLL+IQRPPWbFy5imHDO2CqJHrWK9VKHeP56uY9h9Rv6Z5z7UPGSPD1JFS45ZnW7q&#10;pTSI7rvkIPWO96wauoq2mIDynFXr+q6mi1Qf8DwvcUNVzUUp23PeqKRs+10rY2aUVGpEUf4gpVLP&#10;Ke76tNU2UlSsi6/zoyUCOJUFNHbuv6Cbw3ZX3vzuLPvBKH4JOdPxNCSR2kz6fhamyPGOX5qANMC0&#10;MHGJxdSPCqQBmjN0jkAqyEatjKxPs5iBJKlVcpqxg5RRe9l86jzJdQqgefKgjLDXkueUypQKBaSu&#10;SlOYok6JGqlJQlBkSz1osOzJef4awbVWkB2tbWLto2qdVyV4jmoL4TDVFmsfQDogkDLVa7UV522T&#10;zdcdcupy3SkF0sU79A9aJ8AOWJEuUeQ9ZjP7SSBdtFu2ZbeVrbtkeTpHzaeY/6jU6THZj93aP2J5&#10;KUuUKmvjFzfpQ+4/aNmVJ61EyjLH1NP1V6xcCiy3EYtCp5ybuvNxRz0hoD5rBSzrurMWbdSHOHhF&#10;MNAHjU0VZHJAE+vKuvqKGMvP7BDyp+QMaRgh+OVY5gQwAWUpvfigVKpgGh37goAoG+6AxU4LbAJp&#10;/uwXBb5k2qXglyf3KaAynz2vu3rm8Fs69mXBWer07FcF6q8IwgJwqnJd8QbVm3lEoEwD1Qk8AXhS&#10;QE9kGTxiJN7LmBhAAp5Y9uHI7mQEnoEj7LtuGJ4LvRWsu8dTFm3W/2GzlDst2eh74DcdACoL5/GY&#10;lcx7xEugmgXDJsEUBVhHvtTBylz3MFr/MEBHRgrS0XUrrYZyKGpJyZPK4rOyKCCtqECRdguYAJQm&#10;z6hR9ifL+k/yNe/pml9SMiasf1853UFa3yy13EqudkvSvCSAtL51t4PUG5RQ/jRRtl4BQAHnMEiD&#10;Qm3rOmXdCx+zeWues6WDL9qSjfdsnoDKANOCzfd8aui8Lfds5oZnbdHO+9az5mmrm37apq+9ZXsu&#10;f8NuvfNbX6aZ1UOZMvrcF34nq/9be+Pdv7FVR3QtLThgdL33VTMFRECZmzbgPThzix6xioGrPgMI&#10;9Zmbtl7fpWD9I08HKOilSeMOV7GkAFCxW/R9O2bl6+XU5h/0JslAlh6dvE8IUmsKOUa2VbLtRQaL&#10;lp7wtepZ8iTyNZi0TwiiLJVcx6DmCn3/lnOM3sJ0xT9vBZZLXnnVyvfqmlwh+PLadXq/9XIxpAY2&#10;3rKx5z+ySub594XOUFmWUxbE6QBVuviEq2+mjkbUkU7f5EuNFKSyw9pHCll1us8X6DtK82QGmRyk&#10;vZanH2mHoJiq0TZUqo5JjUZSnFh5oOnlTk2y7Y0CaZOeY8ReEGXqJkXyOQadUJEOwQfD4UiOM1GR&#10;bCO2CRDZeiTP+T6A9fwooddKeUaj9DpFel762kwkkA4AUqnQwlx9qKzdRC509voEpOutsEAf3vQ1&#10;Or7WShbrLsQdePZmK11Jv9JHLDd/hyz/MYuZPzyP6WNHfVZUNG+ng7Sw5rRgu9cbnZRIWdLjNF59&#10;zsp2S0GuOyP7cdaLknN052eqqSARb6Tu9IQsi6Aqy59de9YyLHUy+Kjs/k3L76Lx7ZN6rA+cPOsW&#10;QVYKl/X0swpGqRnZzwlqMaCiJnW3YLRHcEXdoVT1XIGBKc9JMqAjqB2QjUG9MnrOPHWp1/j4u5Zj&#10;gIjR8iNfkNXXvl6bIyd77F0rSJXmdBxlSV6W8PSB3sshyaCXQ5oR98Syk3LYq32Bk2AQyS37bv1e&#10;buPJeQqagJO8pyJinxuFghxotOUZQTIBpxSoh9RniCe8YQz/nyxVErpJ0XA7s4FUynnBc6W11q6w&#10;RsEzqNGRIKVD/jopT3qPhr6k/zOQjqZTPnWlNSyIN99BSm6U+fblnhtFmWLtewTNKYKmIIoidZC2&#10;W7HYZiUVUqk1c/x9GloA6SZvWhKWaE5BustBOpQjBaQCZ2rvWxVY+0YaPbPV80GR3rTZK562Xtn7&#10;2VKic9Y/Z4u2vWTL9rxm/VJoqw+9bZt0c5wvqI7uOWmd/U/aNjkO8qT3P/wXryd1kL77O7v3xb+z&#10;u6//1CZt0vW5gH4Tj0jNHbb8wj3eJg5VidUtXfeosVom1TB5QZTO8aFnp+AJHJnZQw4V+Pj6ROvM&#10;F3NbetjK1kpBzhGkBSSA642Oea0PXum7qMf092RgqmzNZZ1/RTDeptjpbfzId2LdMxTRk7sUXKtl&#10;2UsYtV92PMCQEXfWkCI1IFtesvl5K27UjXjhYQcv9p1uVKyBj1JtOCRntVjvyzpMNHaeRVpjm5zr&#10;CYdmZqr+Jt1AYgaSegatVCo5r9+P+fU+68ineC7yMidUKCD1mlFmMNFLFCi2CZQCaU7n5hiM8plG&#10;sunYeEHUbb5AStlSjI1vk1rFmkt9RvWTBVIsPdadnOiwyowcpAGEQUm2CoKKmmRfEbGtarFsZbOi&#10;xTIVzZZhv6pZz+k45+v5SMcizksio+c9oiqBVH9vqVRlboY+8MnLLC8bn5+lD7a7z3KzN1mhVydM&#10;k4JVsacAAGxmSURBVCSnLGoBpRybtd0u26K7LbVvswatZNkjvjJgRmq2KNvOuk80i86vFEhl5ZkK&#10;l1slhTkgkK7QP18qtBTgkXPV8xTtM5LPc2Uoy3WX9SGetNLdNy23iRFJfYiCa05qM4f6RL0KDGwj&#10;lJbDVAChCkB2FsVWkE3PAStWbZSCjcgnuiV+TrC6b3lyoT6YI6ihCAWz+PDrAuQ7OvaKxVKzDGLl&#10;WFgOMErFxpQsSU3mkhKlSMDNkfsEmpQm+ewi1C15WUbck2J5RczPIHdL0bzC4blHygbLvosBpNv+&#10;u/E7ZpLyJQaOSFkQ5D89pD6BKAB16+6BjX9CxwTOTYIms8xQ8FI2WSkjphpmifWCqY5VT9hgY6qX&#10;WH09fUBXy+bL3gugdF9iCyirG9dYtY7XJFCtUXA8HXRi2RFfekQwpUi/SiD1GtKqecHmuyqd7iAt&#10;l82vqp7jhfv5Yrfl81KlJVKnpROspHSsxROXW65rvZXXLBCgV1l9y2AC0iSSefdNPlV0v9WnRfnk&#10;SQXNZmKcoDpWj9sPWl3bfo/27lM2sfeyTZ531aYtvm4z+gTVdc/aYqnR5bvfsOV7Qj3pzvNf9239&#10;1JPWofNX7f2cXXnhz3010Xtfogzqd/bsu7+xF7U9df3rlhcosgslIhYftBwdn7SfXycFqpt7oV/O&#10;DKtOh/jpQJSt1CbAnKZgfrqeY22jLAXtdDAShApLj1mJBEYWBcq0S6Zg+hIeKFa9H8dny/5rG0/d&#10;aoW+M1a+Ttf+LPKsstSoVvKvpAMEyJzUMPWeZTvvSbToelxC/1SaT58YiqzUL3PpK1gbaomUKQ1V&#10;FtPZTYrVVes5q9r5shSvbsy9+/X+O/X76GdwQ5i9y8oAsf42ft903Xj6kxalyPn7Izo6MWLfjvJc&#10;annt+4BSMrAUd8yW+pStZxCJUqfm6ZYXXHOAVkqUTkuUMeWx+RTS+5RNKVBBNcb2k9dUUEyfb+hy&#10;9TikQBOARsxAShVkoiJTJYkqzYwAIhDNVgqaHhxr9MhWKsrrFPWWLdOW0H6mgqizTKbE+tfpsyr2&#10;6sPqpltLAGluBtO+tI9SFTgzPQKp7Hxh8S79Q3XnlPJkEAqLH83dZCX9h3ScZPgWK5Eape40C1RX&#10;6YNiXvK8XYLoeVl78qW6AFedsQLqaJnUKYNNgLBfAJbKLduqD22V7po6XkqjaNrvDV6y3JbHZe8F&#10;ggHdbdfrfVCoSWQEjowDRLZm+5OW3x8UaEZK15Wq3pPBFs8lSqnmZbmpwYx2Stm5ddb5UqAsFe02&#10;m+cUDGJFAmdGSjH3iCBLDlTwLVAoLysfH30rHNtLXhMwMjAUYEkawWcaPRACZ5L39FlHjLYTAFQq&#10;OtoOLAXOpGxpeOQ95D7TwMJH3DDIfZJ35v+nLTeVoD4VAmZGECWGQMoNSjegstl7rK1qgTXV9Fno&#10;BbraZxU1taz39ZNQpw5LqVVgikKtRbECVsGzekR4M+jRy62yerFigSLYfGY2AdLyyqlSoNOsqa3f&#10;lq27YPP1Ba9u7LO4OM2KhSlWrJWl0004kmspbV6q36ffGls3SpWGpZlHripKGVQds5wUDb6syEFf&#10;frmFsqexj1gDXfEF0NGte622dZ+Nkb0fN/eSjZ9z0TrnPWrdCx6zzsXXrHvZdZu6/IZ1L33ClyJZ&#10;uvm+Ld/xutV1HrWGrhPWs+xJ23z8i/b4y7+wFwXSp9/6W3vyc39ld179uS3dr+tlQWiLl5u/Rw7r&#10;lJVsE6z2yr2svaTvicQGeVIFSpRlM3wqJcHUyGQ/nqpzpq4VVNdZcZlcnIQDDZJ9dtDU1QKWvoO8&#10;3pVryK1mJVo8dbBAKnLgCf2sXQKuQC2XSBVBxDkztrv9z82XvV77hFWyZtOyC4J+2sWfXqqCJcsq&#10;C3hlgzetqPMy8w7qc5C6lF3PLD5iWdZq6r9gFVj6+Yd9CRFUaNZnNElgSZEXmXlFM2ZuBj0MNoV1&#10;lQq94sQU+o+u8NZ4NBTJ06yZonvmv0thokBzY+cJmr0W0+OTpsotU30QKW6X1ae0iRH2xh4rMMMJ&#10;qAqYjMr7CD2j94yyS4WiSPP1UqQUzCcQ9VwoEEWJPgRRjyrUqIDq8ASiAmdF01BkqxSjtJ+ANCpv&#10;CCB9IABqAGnfGt0cS+bIlnT1SZHqrjFLH9RU6sGW6Z8yYLk5+qCm6cNeuNsKzLKQOo0A7KLt+uDX&#10;CKDal7KkZi47R7IeqDK9tHerg5QBp7wsUKm+REUv5g/qtLBW1mOhLkZBk3n6kVRsTrakdLP2+/RB&#10;ejH/s5bH9m8QINcwVU132XWy+VK2RHbggoBxwWLt+2wPqbXcHtlgBrKkyHJYXNQaKk4gxRbnZbMj&#10;VCAlQTtQqoLUzucESmy51CmzgAS3WIoyZoYValHn5xgsAqgCaY46VSoBBNG8rDzqNYyqJ0XxCSSH&#10;g2OEVHGS7/RSJex6ojj5/ejdGgaKwog7zbA9ZNcjOgB5FyCp940USguaKE8ASqDOWbkApY6NTyBK&#10;OEQdpOS/Llh+2TFrrl1kzdWLBMJ+V4H0A6UMykHaktj7RJWOZgppMpU02H6pUYHWAdsg6DIXv2aZ&#10;ApgGkIaZTbL3ijLWvZfa7Jy1xwYPvmAr5CxaunZYsXKeFZoWWU7XAQ2Ri+PIuS4Obf1aWbuJOfey&#10;9kmwGF6dgEo0sAyJYNoCTMfTyOQRayZXOuW4NU855iP0E+ZdsfGKtulnrH3GWWufdlbPnbDmrpPW&#10;pG2jzieX2j71rLV1n7Y6AbluwlGr7zxu01bctGNPfleK9B991P6p1//Kbt39kY2lbSRF81Kl1ISW&#10;73lJAkE3NmoqF+w11jCiW5JbdlebcndYd8Cq/aHoWantBivtk/PqO6bzpU6BqyALXB1OWGUeC5YR&#10;wKTOe95+2fmrXtftijapGAglWAIpqTcGtmZut4qNt/QdlNDQ7xQUqZS0tlk64AuElFCVb35W76Xv&#10;7Jw9PoMqYm2ludqfu9NKVl3StXIqUaFJoK6lrEv1PqhjuuBnu1nVU+CUAi2Zu8uYGsp8+8zkPvPl&#10;jievtKJ+PwaVohYGlbDy03zEPsdcecqYqO+k1nOc1Cd9QgEpRfWNgivgZfpmfafFgmde50XUh5IT&#10;lQqlnV2OFneMqj8M0hSiD4HUc5uCaSSQxoJojJ2vaJCl/3RkFRHPSYkSQyDlcelogbRo/WvkIIqz&#10;Jck7F1s8aakVKOmYutyynUstnqM/fu6g/jFrLD93q+X1OKMLAHVapJM+IKUsirZ6s6RUdW6xT3e2&#10;Xt0Vsf8bzlmO+fcLdntONb/kcGL5j+sDlpXgwlt9xkrWX5K1AKSnrHTjFYEUq3RRd9MXLcv6OLL8&#10;kV6PUqXHaUZQzQgI8YAs/8A5wfW8FOtNyzMwhTqTSo1RvIJp5BCSepP1Lex5QdCTUkSpekkQAzSy&#10;YwIhgMzsFEAF16wUYpHcKcpRFjsnu57neR2PD70stSqrziwqIIp6JWer14bgNak11++DLU/tOTOM&#10;kjyn53EJSpbI7brSDL+X5z190EjAJAalxummRU7Y9xPl6eozpDhQmhmsu4NTKnSdwLlWyp3t+qBG&#10;s1JMmbXn9T88Z3Udq6xt1HxBsM9q6IZfv8ZrShsAaQLMUQLpKJ9KujZRpOs+A6QD3jm/qhp7v+Qh&#10;kM60ygpZ/PJZVlYuuy9Ijp++11bKLaw+8IJNmn/Eyhv6rdA1KJUl1zJR4JaybZQSbmrZJHDTmzRA&#10;tLYpLIpX3xaiYcx2a+rYJVW6L6waOvOc9e941Taf/JINnnjP1h59x5btftVmrHrG2macs8aek9Yo&#10;yDZOPGYNitqxh6123BEB9Ix1TL9gE+dctaZJJ6xhwnEbreONPSds4PBbyWj9b+3ZN35lN577vtVj&#10;3ZeftZJdL3j+EGuc0XXsPUalUmOWGVksV9Yr1Yp9nyrITEddAtMBi6et1vdLYkTqsmy53BhQA4h0&#10;kGe1TJ1DAFHWQMr0CEqyzZGeY7XNkpXnjS5RtK5zwNITlCoBmohgs2eicgekcs9YcckpnbNVDnKP&#10;4CnQLxJMmSfP7ysFWjYoYdGv92MAy+Gp82ZJ6NBTtHefgxR164oXJUreVn9PPEsiiRsHK4DyO3cK&#10;plPkaLsGrIS/e4r+PmpDOyXOJi731nosLZIbK8aMXSBbH/Kh+QkCaxuDSkkLu5YunTPXlSkF9D6P&#10;vmmabLwUqix9VjAlL0r5Eyo0zCwa5yD1xwDUIarwUXnUKOVKAmd1yIVmRmHlkxyn4EkeNOuq8yGA&#10;yrZnZduzvh1Wn0MWn21Z7YMgLczQhztpgYO0yDRR1GlPv/5Zsikz9aHqcU7wZCAq07PcO0QV5yLx&#10;1wieG60EpSobEutYXuCMF+7xDlJuV5LcaenKEz7QlBFgaXxSWMHiWjv9HJY1YbXSHPsCHmtD5fXF&#10;L5OFzbCSKTOoBNPMSln+VYKnwtXpGr2OvOuWJyy3TcqNUiuWjabzFPupzSW/uuuWTzkFSlmpXpaJ&#10;zjB1lRIr2oV5DlI/b+uTFsum57HpAE5wdhW7XZCV4kS1xvoS5fe/IsDeD8oSS+6j6M/pPMFT2/Rx&#10;xq069Z0KV5tJ8LO0dWDSAUvKMwU++U6368lgESPuAZxAcyQ49XemAVClOjMCZ0b/u4hBC0VWkZH6&#10;z64GoPrSc2PS46quzdZaNc+bKo8WTGvrV1qdoOnNnR2ksvGK6gSYaXx64ElgTWY7jRq9zIvyK6op&#10;zu+18qo5svey+OXkS5nlJJjWLbUJsw/ayr3PB5jOPmAVraulRgesspn6VGY3rQ32vnnQ+5M2sjxz&#10;8xZtWe8+yZlSEsUqo4nNnzD3gq07/AU78uz37fidH9ixO9+3fTe+Y5vOfNkWb7tvXX1PWsfci9Y2&#10;84yNnXPJxikm9F61yQtl9ZdeF9w/ZzOWP21NXaetduIJGz3pqPUOPGdPvv4re+kr/2TPv/Mre/z2&#10;96xuzy2vJMmv1mcgKHkrPFn9rOCWAXAL6d4kh6brOZaAcAihLGXXYzm9bLeEyJztVi7RUKCnKWqu&#10;e5W+b9oCJQGS9eD5btFZKdtNANhNVrKc5T32+TrxnkcVQLNJfjI8lqLVe8Tz91jpirOCqL7cvJ6e&#10;oYz09x6QopXQmbNbouWsRIuubxSor1G/S9BkEEkiaNpWK1mq7+gSfeemS+F6RQGDSVLK+l0L+jtz&#10;eg9mM7kS7Vzl8+tZqK4wW69nyueksLZ8doLsvV6X614viC7RY9aRp3kz00Dne3G914M2yba39nh+&#10;NKyHJGjSF7R5muUEXZ/CSX2nQMpofjrjiPAifGYmMdDkRfOAtD1Ro4BU4FREgmlmVJoPTay8bPsD&#10;AB0J0gfgORwZAJpA1GHqIJW1z8uuZwXSqHOJ5QXOXLfuIlKl+V7sCTa/z/ICaawPNwtI527y+bWs&#10;EBiTM+3VPnfbhXutdLXsg9Qr1qNI/SgjjQJpyQqWKqGzzTYHZ06qk0X28rL/KFS3dpsuWgmF9rL2&#10;kS60MpTUMl2Y/bIm/bIktC9TRIJqLDBnBQS378BmrS6ctQKtFCpTTTNu+8kJXpNlloUX7DI0lNZ7&#10;0hzFB2W2XRcwX3CAsmx0tEnAElBZ/iTr9vq64CnVQTnSFh0XYBkUyuk1OcE3x+i6zg/1m4IpoZ+V&#10;DgoRAZxYdlQmoExCEAeaaZ4TYLKMtVv25DHWPZMAFOs+ZNtHAjSNARSnwLkGeF4QMM/qfwI0z+mY&#10;/je0QaPN4SqplDVyAVIcbTRUrhFIBcDRAqHDNFGmwLQWoCrqpFL/EEhRpqwsWs1a93qfSsqgGHSS&#10;lQeoXqBfSReoANPSijlWVr1IFnybLdr4hK3SDW7aouPW0LHBWOq5lh4AUrx1UqWNLYMC6CbF5gDS&#10;ZgE0yZkC0mD16Q6115omH7bOpY/ZyqNvCaB/ZMdf+JGdeeWndu7+T+34cz+wHZc/so0nv2j9+163&#10;1QffshV73rTe9Xc8Vzp58TWbP/iCLd3+io3rvWI1E7H3J2zSomt28NFv2osf/KPd/9Jv7cn7P7F6&#10;5qj3HnLFGdM7dL7AQa9RyqGAKECVkHDVJ/vstaDUiAo4UdcqfXd2WfnyUxIdOqdL0GNsgu9Yj1Sc&#10;gkkx2P6MgAt0+e5lZPN9Agzd2fQaCt3JSZIKyBC0sgPAen1u2jYrWymhQRG/3hvlSm1npksQnCoY&#10;SmHGvUesdJNu3ORNWSveZ1jtcIj6Qnay+RWsEMroPDCejktdZ3n9DfHUzVLRcplSy5EASid8Gjhn&#10;ZOULUqo5JiJM1O8MTCcSYgevn6S/c+wii+jQNHGevyYn4ZYRPDMtnYKpQCpLT440YlDJB5aYsSSQ&#10;0jYPgPoMpfEWUwZFSRKKVNCMASkzmShZ8rIlnVczcoBJ6hOAuhrVtnI4F/oASAXPdN/t/GdA9GGQ&#10;poq0b7VAGvPBoUgFz0Kv7nJdkuVTlsnmr7NY21gfZmGW7MNU/cOkTgEp7bFY3CpHLnTBNlesedmb&#10;4hJ9UChcwdSL9uds0cUkRdpPDkl3sXmy/CvpuE+5lOycFFJeSpPejsyKKkiNxrL/qNYiCotlTfoU&#10;y2RJ+mSDvMPUMdl8nbfhMW+Gklkl5UvtqgABUMmjEllZfubz5wCaD1AJsIIO0+qyGx+33E5ZdZ7b&#10;JEBRuyqw5fdIeQrmzLKiCiDeBUR10em8HPlSATYnZRrLwkdUEDgg2Y6MxJorgHE6up6lplOQZGJB&#10;Rvs+QMRjARPlDCzTagSAGfM7A0gPbgIhhnKerkD19xOy7Vj2NDL8L5LIot5R8Sh6V/YnLbfksDW3&#10;LLcmwa/WS5iw+Ct8cbva2tU+fTS18gDVoeqlUQ/WmfqgkwDIa1GkVQlA00hnOqVRWUHOdLYVZfVr&#10;x6y2mSvO25LBJ61n0Ukpy0Ep3KThtH5uQ/NGbYHpZlelKFIfdJIS9XXvWWW0jbIoqdKO/VY38bCN&#10;nXfJlux8xbZf+dhOv/QTu/z5v7LH3v5ru/jqL+zU3T+zw7c+sb2Pf9NLnvrpBjX4vM3dcNsWbrln&#10;6x552xZtecEap56yuq6TPhd/9b437KnP/4299rV/tmde+jOr905oEhjzBR9mGdGpSYo0dMwXSOdL&#10;lTLCPZcQTL0jFAM1cl+yw6V0v0flMfjCtEoHqSCagNPhR3QpsMhTVgpch/RaAZk57IJX1gFMAFSJ&#10;G9IH2mKtmbqd5+frvBzrwUu9ohqZbcSCcqwrX1x+UoJH14zAmaOsioEkRv2pEJgqkbTkmBUW6zqZ&#10;KohOQ+0K2ijnKevEhN1WZFlmgdOXFGHLuvJ6/yIztfj9Ji4LIB2/zLvaOyu8nlQglRLNjJtr+cmr&#10;Ze31+7CmvOw9fUEZZIppk4e6dJh2OkhjRuQ9Hyq7XjdWIBVUE5CmOVJvKCKIMkpPfjQ7SgCtIg+q&#10;SJUoAP0DIMXeZyr/EyBNAfoASAsBpJQ95Rix1weSny6prjtGtmuJFWbow+rUHw9UZ+uuIjXKcqr5&#10;OdTDYS9WW8mSfVZCWRSvFVRzC/RhzFzrjU0KS/Z4Lijfu10fHglt3ZnnCqSyKL4MgxRsmaBS0B2a&#10;FEBhhSx9vy40QCqbT+d9FhijG38WoAqmWcE0pkXfOqkubSNmSknRRoJDVqAgYhTuGj0nWOWwx+RU&#10;pVJT258doApAcJSCpLaSlEBmIyP+gu7OZ4ylUOKNOoecKMun8ByF/ltv+OBXfuezOu92AKSPmCe5&#10;TCKx5cwiCs8JyD4jSwEoE1iilLMeAqlU6FCMVJkjY0Cv88Ej7XuuU3+LIlqjfWI1alR/5ypBVOFA&#10;lQolHcIEiEg3m6xUfrY/jRNWO2HA2ur6raGBdZmWC6b9NrpG+6MF0zoBTTAlNwpEUaVBmf7nQco6&#10;TqGuNAXpjFAOVT7dSspnWKF8llW2rLauecdt9vKLNm7q3kSRCuRSxdS11jdttKbWrdYMQFuB5w5r&#10;HrMrrHnfvtuaZO2bAWnrnjBaP+6QtUw9bd1SmgMn3rfDz/6JXXnjl3b9nd/aY5//W7v85i/s3Ms/&#10;tcPPfGLbL31NQP2SbT37gW2/+KHtvvKR7b78dVu28zVrn3tZcckWbrprl+/91F7/+r/a7dd+Zk1y&#10;UD4nfp6gMW+vxIBgOZ+co+AiwGQ80sey01KGlEiVDt60kjW6IU5dL8tL02N9l7rolATstPXHy/UY&#10;gFJBI9HSudqK9ACWumXxuCxdlWiAjJ0WTNnGeg8aKGc5Vz+7wFr6gnRWYGMFT8CZvhdWO5aLLAr4&#10;lGHF0+UmmUxAaZXXuUoszZSi7ZNiniG4JiVNDHyFxexYl2m/XrdBClS/i0DqIdVJHrfAYNd45taz&#10;pIjU5rglgrm4QPqBlnnjKcwXWzrmW4HfUXBlfSW6QGUEU9Rotknqs4F6UWz8JMsDUqnNISsvoPro&#10;vSvRMGofe340zEAiL5odlYSDFFtPHWiz14GGEXoAigJNlOhQhHImgPkwRP3xSHgSJdWWKY4SSHPW&#10;v1o3HEqdokmy9bpj5bp0lxBIo66lkuncXWT5gafUqStVKdIC84EZ0WcQShDNzpKc75ZtkfLMyepn&#10;pkmpSnnmF8j2zGChf4FRFp0Bqez8LYKkrLkUaW4xC+vJQsgKoVqLQHCpLL+D9ISUquw7SXwuDmpT&#10;+w4bDaVzAkNmuS7o5bIm/bIZie3P6k4bCRAUJccbHk8K+wNQolWM+ivW6bEAx1pS2XWCD0CmAkBw&#10;ywukrg4Fq1ggLG5/XvDTeVse86WlAV9BKjS3lQCw2O8QKQjDY0EzsecOToHZwwGqcDAmUCSn6fsc&#10;T44pPM+bRDpYNARQcp2uPEPeMws8UaGrg333kL3LrJAC5Sa1Qv8XRZYbWJ/+p4qM/leVU7fZmPo+&#10;WeZVVt+wyuocpP1WM3q5wCqg6litYEqbPax2au9HRrXAV63zQns9uugvVizy2U6Vo3qHAUpNaeU0&#10;QTREmEIKUOfqfVbZxJkHbML0A1bfRrWAwNwkiAvg9U1BjTYBUsHTB5g69ljL2P2KA9bcsVeKdLdA&#10;ulOgZ/lmAbX9gNWMPWgdsy/Zoh2v2IEbn9jF16RM3/mN3Xz/d3bj/d/atc//tZ288yPbf+Pbtv3q&#10;h7bz0a/Zrsc+sq2Xv2I7Ln/Nlu16xXqlVGevfUb2/lt2X/b+hc/93Cas1/+Zuk3K/Xz5ENl7eojS&#10;+s5X2qRiRd+JZEpnbtkpiYVnfZCIbk5eWE8ulFU1AahA53B0SCaglF3OdK4RtKT+Fupn+GM956BN&#10;AIzaBJICZmayLLbUZCkDtoIdZYw0WA6wU7CdpNdNXCHY7pRY0vdQEKMzfQTYmZrKQJXUJ+sulTAg&#10;RSpAACXHmqGUSZGbttFK+Ftl0zOoUN6XYNkPBpPI3dIFH/U5YbFlxi62ogCb4/VjBVKPXlemBX5/&#10;HrezOJ2iba4V9DqaNGcaZdkbpD4FUrf1XmgvSHqpk9QorfJQnV50P95yDZ1JXlRqtErqMy1t8mJ7&#10;2XkHJyANpU6ZitTOo0BHBNY+ASnQ/F+BNDsE0jgB6SRa/s/TXaJPfzRLpAqk3bL00/QhTZzvIHWo&#10;ok4FSRQoo4/ZbvKl1LlhLfSPFgBzpADI1TBddJ4skGw+CjPP8iSz9c9ett9KBU+OsTAYs5+w+55H&#10;xfLrDhyhYCmdQoHqZ2UEXdbRz1G0TxXAUlkovQ+j+xHgFWAplwowPW45WeE8MAIegnO0Uj/P84Oy&#10;txuu+JIn5BQjYMSsKcE0t4mSKdlr8ooCbE72PCcYA64cJVjYcAGS6oCclCj5TE8XADnBMQT7V/Qz&#10;ZMEdmIJfCs6HY92wqszSY3INg0PaCpiE134y4s6W0XepzWGACpgJNGlagW0PalxKMw2B0v9+V6GC&#10;J9Gn/w/pEUL/p8IcAUkgbRZIGxtXW4NUaa1gWqOgu1ONHlMnWt8gVfoZEPVopkA/dNAHpNU1S32G&#10;UjXd8xl4egCkqNFhmGLzGdEvLZstaK60jsnbBceNsvervfjfS64E0gZs/RipUYG0USBtFEibx+1X&#10;sJIoa93vsbrWXYqdxlTS2rZ9ioM2uuOwtc48bwt3vGz7bnzPzt3/uT321t/YM1/+B3vq/b+zy6//&#10;pR29/X3b+fhHHrse/9jWn33Pdj2q/Usf2fpH3rGFg3dt26kv2+0v/Mbe+OJvbN4OOQ4ssDcO0bXp&#10;ke6zlQplGvXcPa5AKwflcih+Z/YRJYLAlAGZaeQtpTLpJg/Q6CzvAaBk5+futhJ9P4ArYPSBG6y5&#10;bzkv2Wf2kKBXtvCgsRhdLDsdsVono+aCHYEC9mWQpw0KpLst1vOsecSWNnfUfOZ61uq7OmhlrGEv&#10;e09agRRCUMsCp1Qyyyrnp+v7TjcnvY7Xkg/lbygyaQC4ojLpZj9hvqvSgtSoz51n0TopURam87pS&#10;wM78ep9TP1sglUrl95Ey9fZ4jeREpT4bu4LSrBNEUZ9Sqw5Sz4UKtlKqOSlSh6jPVBIsk60PKiVW&#10;/sFa0QSkgNMhKkBWCI7aZvX4YYh6PKxGHaQ1AaaAdJVuIhlBNFLkpUbJibK2dL5b//hu/WME0ljH&#10;UaS5bkl1WX/KoFCnUU+/1KlgOVUXRPcKV6TxdN0Re1Zqf7u+qFKqU7W/QLZ9iRQoJVRLDkidyo5L&#10;xebmb7Viv2BJ8wUGp8jdLdhjLNlQIiuaY6YF8/kp4hdIM+Sn9D6+iilLRy+VzVjyiLZSrH16n37B&#10;do3AAmTIyUqpRqgwwSa7VkABojQ2kZ0PEBNE10ix6XGM8lx73nKrdZ4AGGPTGaShR+qmJx128Wap&#10;XAGX9fsjwRYAA10CdctkAdIG6TF/nhxuEg5J9h2ees7BmKpKthcCTBOwZvQ4i2X37UiACpqkNUhx&#10;pBAFmB7cPKQ4ySVzY6HBtv53Wf3PMx5HhnLNrKXe0LzcmuvpUbraGmXx66QsASkQTUGaWvyRAA05&#10;U9Qj5VGhG1S1lCwgrRFIa2pRpoA0aaeXKFKfg18WQMr8+gqp0tKy6T5I1doxYG0dG716gDwppVj1&#10;1JO2brO6tu1WL5A2jN1l9WN3W6NA2kjzEsGUaaP1HQJqh47R1KTtgKAqdTvmiDVMPGHtcy7Zgu2v&#10;2ObzX7ejz/6pPfH2r+3WB7+XOv2NXXjlL+z0iz92u3/u/s9sw7n3beuFr9jOi1+3LSe+aP3b79va&#10;A5+zC8//qX3uK39v6w7f8QEY73qfBuV+AmvMAKxcV7ToESvXTbd0QO6mV9crDU3oPcoAUNL1KdZ+&#10;xCg7MBTkvAWdg2+FFQTjUvqRTkJt6hh2X7ByFeiRQlLQ0j7nFijIZxYRapTVNHndZL3vpKU6LpAJ&#10;XKhR4OgLziV9QoEdnZloLFKYq+/sfImUKWvEAf1M1K4rZmC91tUoeVpfyE6/jw8qUQsqhZxnVF/A&#10;5H0yE4IwY6Cp0L3OW+IBUd+2z3eI5lhGmdH4thkO0pjjE/Va74AvsNKYpLnTYhahq2FZD9n4GtRn&#10;OrBEmVPIkwJcL3FycFJInwwqsZ/AFDufBaBpPGDnBU6FbxNoDsEUgCaPhyAqgAaQViuqRijS8fOC&#10;IpV1iDv5x87RvqT/FEbY9AcKonmBL5JyjXXHzGHz9ZyDVLCMu/WPFnQLvVgERgl1MdBUYaZAOn2d&#10;lcqWFxbvtQxdpubLWjCqqf3cfKlQqc4MSlUXo5dOzZNSFUiLUlXU5NEoOss5svgZyqwWKRbr9Uv2&#10;OEgzAjN5VOY8U9xPLSot/LIAGsvP4MpqWdyNl6y441kpymcEMynP9ShKQHlBEJUNd1DJAhNYc6lA&#10;8otA1tWmYEZjlVj7OT9fr/VRccGQcGs9HCjIiEkHAmaqJn0QiLzlZ5zr+c30+dSqk+tktH3oeBqo&#10;65APztIYg795OTYeO699/maB0oGZBgAdGX1hO7p9jTVX91mT7Dkgra9fabWy9SlIa2pX2eh6KcSk&#10;dnQoHKKURyUgrf+fgRRVOhKkQZm6QqXFHnPyq2bp5yy1xlZ6pALvNbL0AaR1bdukMANI6x8AaVKI&#10;z2J4ihZvYqLthCNSrYcVx6x5/CmHacvMizZlxdO28vA7duTWD+3Ge7+xZz/4B3v63d/ZzXd+bc9o&#10;+/R7v7Mtlz7QOW/a4p0v29KtL9niDXds8ZZ7duDRr9vL7/2t7T3/phTpoK5ZoLhNwXZLWFZDdr5A&#10;B3zdePNyBMyHZ3pnGMzReeynr0M8zBZ0+b44/BYIeqsExb1WMk/XtwOWQRsAmtrzAFKOoyZZ051B&#10;4KLe09d7B8icw3PMYRdos5MEN4E0L9AWse8OuhBAD5vNsh9A0C2/fg4wjhn4QpUmNr4wfYtgvV3n&#10;hZ8Tfg/U5wI9t1Zia1UC5AV+LMOspSlyrChu+o+6Iu011mPyjviy+AwshVlOUqU6P9LvkaWZM4vW&#10;Nfd4F/wcNaTeYBlodgik2vcyp1Av6jnTeu1T4pTWh/oIPQFIGz2AZrodAijqM7XyDs0wIv8ATD8L&#10;oth5RbZQadlihQCaFUilSLPj57oKLaIyBc7M+F5J/RW60+guKTuf5x8lG5+RXOcY5VKZSfrnA9JZ&#10;uqvK+kfAE6WqLUX7eZo8z5HVmL3BCoJgrDs15VL5Bbs8Z5rRe2L/iwBWFwPrgxf69+si0917oRQp&#10;6+oDUC+ZosyE0VFB1EMWSpFdpAuO55cdtRjoSX1lBO0M9arLUKmChYCMjY4ZRNr+tNHkJJLdop6U&#10;/CVWHXUYCeI0TYnXnfeBpgwDVgJYHnuvrc+e8pDVBnyATDD1vORqqcI0UIgOOh4H9ejQS477c/pd&#10;OTYc4fwHjnHOiAjATKEpUAqW5DzTyMi6s4SvA5QbSAJQ/gfZZVLtnxHU6FZO2uAgbahnmeZ+q/MS&#10;qADTANQQtQ06JtjWNAmozUSAaBqj9FyVwMuAky+OR/d8WftK75QfGpmEjlACZ3m3lVckQb/SKoFU&#10;UK2qni1gC8INfVbNz2sakCoNirRB1r7e60Z3yubvtGYp0JaxB71ZSVsnq4kes5bJx61V0TLpuMB6&#10;TJBle0LbE1bfSSPnc9bZd8PWHH3PTt79iT0pu35T8aTs/vXPK7Td/8Q3bMmel6xp1hlrm37eJs+5&#10;Yj2LHreVu1+1G/d+YpdvfixnBRgFRa53QZRlR+KFhyy/8UkrMMOO2XvYbG86wkBOEuRWCRp6AD9W&#10;ofBpnwNu6QtSr3lU3wSpPdJtANaBBRwFL4HTYaltZpzA17POSqQis5MlasbpPME0g6pLA2AKarlO&#10;uUWaEgFBH/QJ4QM/ElAZKcW8lCPTOH3JDuw26hLgYd2ljEuZ+jpF9p/fQe8Tj5Oi1O8QyeaTH3Vw&#10;TxAovdOT3r9DgOX9eB8Gkyi0Tzs+6W+iYQk/JytY+kDT+IUCLjWkrDUflhApCLA5Vv6s77aYGtLa&#10;Dll7tmOkSBmNb5dSRa1i65MGI65Ek3ioRjQtug9F9ik8g+JMARph95P9IXiOjBSkhSpBlKgUSKMA&#10;0oi2/+ODCkWNZnR3LFJgT/JbMj3vSpV/FP/wfll8juuOA1Sn6641Wf8EwZWC/ayei2cOWAnlTdh8&#10;/TOxKnTBYYQRwJIOyOr8/ELZealSljShqJkBKfJLOX35SwWreK7u3lKq5J98SpyC0VLWjCIV4Ml+&#10;X95ENlUAjQTW7NK9Ctn+JQcF4sMOIc93Mptoi6DIVFE6JzHgxKwlSpcYjBFIWQ6FcipPB5AWWHvR&#10;YqBJ7nYDyvKsQEtTXMErKSPy0L5PEFjF7CvZ6+RYuvVIjyXH/2fBuQ8fSweMiAw3DAemLDuwZMtj&#10;3VCC0hQol5JLJg57TwMqH7z6Yan+x74NN5uS6VutuabfQVpX/1kgDco0gHSl7Pwaz4vWKshluhoF&#10;pv8pkEqVoj5Rog7SLkVPWNfJG0BPs1G186y6frHeTz+zmZlWD4K0Xsq0oW0YpM3jjzg8gWnrlJMe&#10;LYJm65Qz2ioman/iSWuadMrqJ5+y5hnnrWfNLRs4/YGdfuEndvH+n9ull0NcefXnevwzO/rMJzZj&#10;3S0bM/O8tXadtI7p52zmipt25MpHduvFH9iY1fr/MwWUqZlzd1lhtdzOoK6xZbr5UjPKdE+ftokK&#10;TeCZwjQJV6fkWqUCI0GKtZxKpEZjBlwmSdFNTqGJNUcFLg5gdDjKTneusnJBlJKmWHCMGBEHjkMh&#10;gEkhcm6RyhnWlpcizDLYk0SsiAQ5ljouYXS+neU8Qis7byLCIJCey/cMWsksfQ9pwEyawAeTFurx&#10;YjFgjRW79feO1WvTzvbtqMslArO+1x0C9VgxhUiUZ8zfI2Cz0F3o/DTVikAZNcpyIc1MAe2xkta5&#10;FjdN9cJ8epHSDZ/HLDoXypsosm+zqIZa0cTCM1uJfKhP+XxQjQ7tC5YMHg0NICXgTMMfJ/EHQYoi&#10;FUgjB2miSOOOHv3jZ+vDkZ1nxF7bAsX3E/ThCJgF2XbukJE+oCIgpUhYx/M9AqzCC2x1fn4eF5EA&#10;OYP+prpQJO1zUqdFwZDyKHKndJDyTlNTV1qB0fm5uisz+i9lWRAUYqDLvgCQlVJlbX0K/OnYD0gZ&#10;3WcwikJoCvzJn2YX0Wxhl0C6W2qW7V6LFsvysy449ZeyWpmNjwugT/gsolgqNNp+x/IsFMeADqp1&#10;uWBMDSrqD/gALQrcAaoUIhAl9xorHLR6flgN6gtEPnIFwbHkscKh51ugpy15SrYOwxAjzx8Z/py/&#10;Pv0Z6c8LEPUYCVKB0227fv8hZZ7AM7NECnSJjjNNd5GOkSphEE92tF4QbapdIWsteCUAfRiko+t5&#10;nljltruWtfEVPCaYZkrzkqrRS62yepFVjmKa6DzBtNdB6tNFK4GponK6A9S75qcgTbZVtNOrXWg1&#10;9X1eKQBIG3wWUwBpaPIcQNrMOvdjsfYJTLsESkULEO06p32F9tu6zlpz52lr1H7jtAvWsfCaLdz9&#10;mu2//sd25s6f2pm7P7ILAiggfeyNX9qNd/7WDt/4rvcube4+ZW1Tz9j4WRdt3Z5X7el7P7SNx563&#10;zNTNlltywsrkUEpWynnM0U2dwnNZaJ+D7n1GQ9BQJONz4QcFVR0TQL2lHuJizl6JhiuWX3bG6Fua&#10;IxfqthxoYssFUl/OGPWn7+M4wU/qtUzfCTrO4x6z4wUrqUFSdJ6mU3i9ZsdCiZ51UscbLCdLHXcA&#10;NJ0nmGUEuFiWm+WLixJMBVICDtHpUok0FlHQuq5ttr7/+j5PltVnIAvQ02dUgAXWxWkbLceAlQCa&#10;bdfv285WcNbfwGtY+TMGoDRzpuOTbgT+Hqzo2Srl2SILLyufp7mzIAlIGWACpHkGoVhv3rvgd2rb&#10;FTrh106xeDRt8VosljKNq8cIjpQ4hVF5L29CWSYAZev7I2A5FA+BFLjyGGhmh+A5WsCsVgDPCrf0&#10;UQLRANJMGGyK2vXLC4YFKcxYH0w0kW7Wkt98IDpe7MFecMfjHHIo2Ayp02krZflX+N0yr4vE5+JP&#10;EYx7BNOZuktRBTB1lWCpi4ZGKNpnEMqT7N1Sp8zXp/fpzI1WKhXFuvm0F0OpUoCM5af4OUMHqtm6&#10;AKlfBbxSovHS/ZYXIJi7zxRUVCrBlD3m9pNTza3UxelWXGqSPCclSdRzbn/G8nvue8OPMJdfSnLl&#10;CZ/373lVqTpG+r2EqJ/+qbLXOoepqw6zkVADigyEJXlHf70HcEsUYhIM+oRzFQ7C5LXp85yfwDHk&#10;NZNt+jrO99fo/DTXOSK4AYQQNIGnA1SxWP9XwZPmFZnFUu4L97sDyOjGk9X/evSYtdZSTxE8I/QC&#10;JYpU0BwJ0uq6dCQfmAqiSbB+E0HjEl965H8BUupKq6pmJiBVlHW7Qg12f6pgqnNq5ur9lpovzvcH&#10;QEoRfiMt9XxVUVrqHZEClZUHpAJna/cFa+k5b82y822CZ9v0i9ZKzL5iHYsftxmDd2zLxQ/txHN/&#10;IpD+qSvRq6xj/9ov7Kn3fmtXX/m57Tz3VZuic1t6TtuY7rM2Z/lNO3blQ7ty61tWvfGyFXAsTAdF&#10;VTIA5bAcDnKpDxzzTk4DPmUyLzjF8+UISDvRbX/qJq/PpPUeRfhuick1Mo0yETRuxwXW0tmbBMjV&#10;UpWywvq+pgBl0NgDpUkzEAGuCLABHyADnIKcN1bGRstW8x0voTxJljuiIL6dvGUAqfcIFZCBe0Sh&#10;PLOOZNuzjMqzGJ2AWGR66thFCUAVcrcZ8qB0fiJnSqpA74P6ZJQ+J1b4eQIieVBfSlnAzKFcWSYZ&#10;xSnlydx78qM+h57yJrbeHZ9yKJqUsBxyh7bjZekBqeAJNAkvtE9yoEAUqCo+C6BYeSI9NgTPkVEU&#10;VN3KV1hUIpAKnh6FCsvkyxOQrpMiHac7Rafg2ckfqX+Y7m55qVLypnyAgDTyDxR1KpAmFoOC/YIs&#10;ejx5maC61iJZd8oeyK/mWcuGsqnpa32gKtulOysqtFeKcupqgXS15WnLN18XIQnzhXuN9fWpQc1L&#10;VRYoeBaMs7P1WpSpIpol6vN6BqEY0Z8rBYxi7ZV1cphKtQJUgTQnMOekLsmbUqwfradWVFAlR8qc&#10;eSw+naRkxVGj1Kd6GRW5VQEtzyCPHkcrj1jMzCkUK7addAEBsEbCi1Itzz1qi0omv+vHhsNfl0Az&#10;QkkKlP4eVBx4jLTkI8GY/gwdYyBt6HwF9bVJ0EGLlEZ2saAJPBVZysk89vl+VhCNF0ixLxREyTEv&#10;3mMVkzdaa9NGa2obtMaWDQIqy47IwgumdMCvkV1PS5qw7TV1fXpupEoNAWyrdA6NS1gMr2rU3BEA&#10;nelRWT1H79Gr9+q1ilGzvcVeSbmsXZmsHMX6sv/lDtP5+h1W2lBv0jaBtF0g7dC2Y5f2mc0kRQpE&#10;k4bO3uDZbb5UpGDa1iOATrtoHXOu2OTF123Skiess/+mTV9323q33rPtl75qJ2//wC689FMH6fkX&#10;f+IW/+n3fmdPSpWef+HHNnDobZs4X/CdRr70si3fds+uv/ADm7v7acv0BFjGpMEYgErgOTLCInja&#10;T5qKsFJvPFXKUwAuXXPR8ozqM6feu+vj1PQ9Yr48BfXkQh2eAFOAwoLTwk4qk5xjpO8tMEVh+ii5&#10;wm07llxgKlJ65CVFstACJfnJIbXptnqGvuf67gJaBnjIWVIU7xDV8wIZ+cywome3zun214T3mCte&#10;6HtOjStF9W3zjXXoMx3T9bMXhCbOLA/iAA1BDrTAzYFaUW9Uwhrz04316FGtvka9VGdW0PTlRKSQ&#10;2fdF6mhMIpWao+Ue9aQMNI0ea/mGiVKnY6VOUaSUOaXlTQGkrkY/C6QPRapCh0IqNFOsETBRo58G&#10;aUYQBaQOU0C6Up9JJGBGFN5P5K6iP1B3ubysfCaFqudO9c+atMBzpLEUa1YfQJGBJgESW5Gfqn+4&#10;FGis8wpu+XUhTF6suywj/rrLdi4SVKVOpSypM40F11JApYsQwBalLMmtRlK5gNRLrGboAtNrHajA&#10;uFeWCYACU5Zn0LGw+qIgOk/PzQOoOywHaAEKg1yoMtSjVCUlSjSGjpnCSUkREGWJFNnxiMJ+cqxS&#10;cA7NfmpUBSBqMqUSQ95UKhO1t0RQpFKA0GMPJhwkMaQGk/DyLM9J6nWCJRFUY3gvfz6dufUpkCbv&#10;PxScw8/RlvDJCuQ/D1i8WL+7w1LQFDBTcEY006CBBsFaO8ngnSt3/c3F6VutrWnQWpmC6U1BNis2&#10;GQvd0YykurZP8FuqAKSLBdJlAmf/p0HKyqIO0rDOfQBp6JY/BFK37vME68XW0LzERjcsEFBnWans&#10;fqkgWlo2TVss/jyBdIV+j41DIGWgqX7sTmsYt1fgDEuONEuJEmmD5wDTE9ZKnrRbanT6JRs796p1&#10;LbtpPSuesp41z1rv5pds5aG3bN/j33RbD0Avv/IXbu2vvfFX9tyXf293P/zf7Kkv/NaOP/19W7b9&#10;FZs0/1GbMPuSr0Z68onv2LGr70pEAEddh3JjbtsfgijhNZk0F6GDPjN8tC0uOWElrKXErCL6VSR9&#10;SqOpUqvUcwJWqVYv3J+4NOQcpSZLBOGCzgFUuQ7BCaEDRJPwnCfKU5DLT1lrua61ApTAB6QEUZbr&#10;YNkOfyxw0tYuT2mTjqeqMSOQBojqdfqZBUb+2df78Jps8zRXi+RSASk5VF9KOQWpVC59R3PkQfWe&#10;/l4KlhGJ9TsWULQsqQwoBVLWoqfjk69B34R9V1CIz4wm4M70T9Ro7UQHacxrGcGvFjxrxnk5lBfs&#10;04tUx6KqMYIn+VHU6GeD1KGJ+mR/JDyHgvrQGosK1ZbNh4gKoyx2Ky+YJmr0UyDNtE+T5CZhrbub&#10;QJoj/yllmW3XP2xSr6S9JPpYyXqBMT+D+b96LAWbl1Kl+DYzsdeK0yT/pUBRpIA0ksVn0IrZTznm&#10;3us9fCaUl0jpmEBY6N3uM6JyUqiANCtVS5ccRvYjKdFIitfbj9HaT/B0tUnXKcGV0U7yTZ5/YuSU&#10;vql6zteRojSqV+/HgBT5U0aoBcfc2iuWZ0omo+kM4qyQIqQRNblNBsdkc6PFUrJSpLEUG3nWCOsO&#10;XPt1vmAVLRGUgJcrPwEticzSfcOBnXY4ppAM0HsYsBnKtwCsgxlIBuX58L4/9tdzrl434ucOBYpz&#10;of5ulCbbBfo9kshi46l68NBzhM/KIR2yS04AgEqVtuzQVqBy+7zdaps2mS8pIqsfILnEFWm1bDcg&#10;TQegCJ4fBXBrdU4ty47Mk00PPUlHghQViiqtqZsv9bvUmlr6BEzU7nwrrwwKtaxymoDbq/ddrt9j&#10;UJEMNjlIdwmiofSpGTsvcDo8k3WbPCYd9wGnlilnrVn2fsysSzZh4WPWJWs+NQHpmiPv2P4nAkgv&#10;CKTXXv/LMIL/9t86QO989Z/tmS/+nV0UYLec+cBmrrnl3aJ6lly3TUfetSfv/cAmrTlmGe/MpOsR&#10;Wy5R4OsvJVYekIb+naSypDLpquT9R09IYOg8ubIMQdMRh6cg6p2i5LyAK41BupdLjcr96fmi3F1W&#10;8EOsAE1Xn1hiD5SogAUsZelLevT+lBu5Kgwq04vfE2hGrXOsOEWCh2U9GPgZUqEoU4GzFQ5ICDGA&#10;RDemZpqLdAmAUwS8KQ7kHHnYJgaLgkKNUbN6j7x+vnd6ahNP/OdLpQqMubGLBHb9rgC0MVh4cqIx&#10;A1F0dAKYsvHZRqnPVjriS7miROuYW0+zEtRqpyvQmAEm6kpRqxTjV3dYltU+BVMWtYu8bjSAlBpR&#10;jwSkRDrQlMYDIC2OGsp/RpQ4CZbp45EA9fKnPHWk2QSkY3qsIABG5FwEVSCaG6+7nPZjypwYaJKN&#10;yEt9FqYuFzx7LTMJm0/ymfzNfNl/3dlIkAvIxal0xiZRvkD7gqZgGVFTJgsOSDPkYmVlaHRCuz7s&#10;v/c39c43q4OtZ3nX6au1lQ2i6J/cKAoUdaogf0rHcC8fSR8LFFhWYJudo0CpChQZ1pqSxS+sORfg&#10;2Y/FDsqQ5aAdilQPLNhpeUErElS9bypKT8/xOMZW8z4MZAlaHlJ+9Atgm+HnEqhaXu+BvQ5b3xeE&#10;Hwg9Fyy44AggFSPhOHTMj6fnh5/ryjyJDJ3NE4UZVCdbwZOGGuzzP/AqhyR6Q/jNRkFBeU37gFTp&#10;VkFLwKJmc4xA2rrZmzz79NDGVVYpi1/J2kyKANRlAiJ5U/Knff54VC2qlZ6kgDS19sHeE+XaJ6gb&#10;raqea6PrFlpdwxKrb6Sd30JBdrZb+wqp2eq6Pqtv3iCwbzXWtvdR+449vgAeVr55/PAKomkAV0qf&#10;mqVKm6ectmap0hbZ8nbZ8s6+J21aAtJVj7xtex/72E4+/wM7fedP7ZKA+cTn/8ZB+qhU6VOy9zff&#10;+61deeMvbf/1b9vqg5+3aVK03UuesL7t9+3anR/a3rOv6ZrVF8jBF6y5rxZKByQFKpNmzChDpoyW&#10;rTprBRyIrvFI3wlvj+fz5pkliOVHjTIVe41DNuqiQ9JKy0lAUH8NnBhl99woJUWEFKjnPclftgtY&#10;46RcUa0InMSCD0ESZYhCxbLr+aJcJRANhfEKBpdkuyPykHqc5zssNRqzsJxsNwBFNWYEtDzql9fQ&#10;xb6BASIK6PVawbOECgEpVFe4ev8MatNBSopAjwVfV7UNk6VIZddRwY2CaApSRQ6QCpoZIFo3QfCc&#10;aDlsfy37IT8aQDpJ2/ZQZ5qANDOq3WLa5rnVbxREgef/PZAO5UFLBNCSMLCUApUtudHwOFWkuhlm&#10;27qtQC4G2T9mqu4ogie2QXem/OSllqPp8zj9Q3U8Bywpl5LNL3Ri+WUZJiyyIk0XSIpzXCBlwApF&#10;WpC1L2Bfuqg5HdTFootE6pS8EquXZrq0Tx7VZ0jpTqYLr4j6pCMO5VN02uE8WX5WOfUmuTrudt9D&#10;+7MGzAv5BYmwNK7gOoeyEoC6zbtO5bDnwItRfYcepVP7ZYel8uZvF2B0npRcjkEZfr6gmgNcXMDM&#10;phJAmWWVlVoGVryHd7NCPacQfSiCOhwOr3mV3SYcrulW7w+kUc8OR0HQAcmxoePD7+O9CXyrx9TV&#10;MsCmwLKngdocUp0Cpc++UTDZwase/JggylK/2i+fuM5a64P6q5P6qxO0Rms7um2L1bZtttqW9VYl&#10;ZTpKsPTmzawcOnqB1Uh9plENQIFhzfzE2tO0ZK6CvqRp+dODAWRrauZaff18q1OQPy2vltUfxRpP&#10;y0ItqX4Hpoc2tO/12UtpbpRF7gI40xBIxx+zJmpIqSWdIntPrnTqBRsz45J1LrphM9Y8Z0t2vmar&#10;BdIdV75mjzzzXTvKgNOLP7Zrn/+VPfGOQPq5X/o00mc/+L098/7v7OJLP7Vdl75mfTvu28wVT9ui&#10;wTt2+NrH9uRzf2z1uCRAKQXpHe1dSQqu2HLBMO4esCKrba48a6wDj4KNqa90WIYIrfG0r+PeaIS5&#10;9Mypl6srztlhpYukfHvW6zslAUKNJvBMR+CBkMNUWwGW75q3p/OyIkHL6zQDRB2krj4FO3pqoGIF&#10;0RyziVgDiWB6pmx3jvpTMQB4RoymoxhluyN6hLaIEbLpvi/oAUTsuENP71ekBIrX+PtJVVIbKkjn&#10;SA/qvX2QCQtPfpPlRVrCoJLnQh2mDCrpHJYSYTDJB5Zk9xu6BU3m1GPrw/TQiK5PgqpbfVSpNywJ&#10;c+3DvHsWrWOpEAaVhkH6KXimIUufljV5CKQAdaQaHd4HpmUO0r6VuiFmqeOifMITyT1SpAKiW4fZ&#10;kv/LBEp9eGOkVMmRolx1J4qx7RQC65z8pCVWmCIIjifXulBKVdCj+7Wsfikzn6RAg1LV3bWbqXDz&#10;LS+lCRgzUwCp7tqzmC21xHKy98W5W0NuVedkmJMsu0+vRV+eQaqVprfc6X07QxCl2BgwMJOK0iqs&#10;luw/q6Bi+xmYiijiR6lKGdCFCni6oqQWD7WrLwR5RsBI56qcAMaCfgAqRmUCHb40Diidm8CLdEPY&#10;joghZcj+yOBYEikwHZoh6GPJOZRyjQRnsOo6lr4/v8OI/VRpBnCGSOd+h+epbAjhDTWSSAHL/4LR&#10;19Y6OtNvlfILI+SjFbVSpnVjBNfWTWFqaAO50KWuSqsEzv+3IKUUCqVaLXiOHi0VWjvXKmpmWZmD&#10;dOkwSMf8PwQpeVLZ+9ZpF2zc3Gs2beUtB+nao1+wrRe/Yrsf/9gOPf3HduqFH9ljb/213ZAKZfvs&#10;V//JXvz43+yuthTsn7z1A9t8/H1bvOme9a5/zgYOvWFPP/8ntmjTBWNuvHdI8vwmuU0BEVhO2+R9&#10;RAt9xyzfs83iTsCq70aXgMtaR8DTIRoASis6Bmzp8ZmZvMLyc/ZakUFEHfN57IKrF8jLIqNCw0g8&#10;SjTAMtfZb3mmdgpmrjwBp763qE3svZc2SWHm9R5M0QzlTjPcdgM9OtNnpD5RpjnKlHSc3qBh7aQA&#10;TbrU5/R+Od7PGy2PF/wEM0GRbU7vQ8kSUzodsMyV13vG4kQO+FPKhEV3kE4WSKcHJctSIXU632cq&#10;Ueak36lurEOUHGhcq59LCRQ2PgEpXaFiZj1V0wGfcihqS5kqCkgTmNKopKLB4lENUqhSp271h/Ok&#10;nwIpedEUogC1QIwEKduqZFuu5wJI+1eIR1lZgvwE/ZECKoq0wLQyHwHUhyN4Zjv0QYyR1Nd+jjo2&#10;/fPzAiaWPztW/1RZgLyAi/2PJ+suip3XFpAWgSXqVAAuTGP+rl5DSRWd+GnLR9cp2Xjyp0yVy8/e&#10;5LWm9FjE2nB39sXAdHECUw9mVgnKWbpMzR5UbJRKFXDJp9Lej2AaK5UDAgWDU0DW0wCzWNpW4GVm&#10;FBaXwa9ZG1zNurLsBcoMWEklCrpeHeAQ1nsQCaA8HFKJbXZllwAK4CaA9dRCEkEd8vrhc/y5kTnM&#10;ERANr+N9dJ7/rCT0e/G7BRjqMaHHD0T6c9Lw12qb/J4OUB+cI/1BX8rN1tS40lroSC+QogDr22kA&#10;stvXSGJ5j9rmQWMePFY+DD4xFTTAFIhS/zmqbpFVSqmmIE3Ln/4wSJNZTVXTdf50G1U9U5Yfaz9b&#10;77/Yp6PWD4F0j36nfQpypGG0PgB0GKQtEwTQiSwpctyaOk86SFsF0pap561jzlXrWv6ULdh639Yc&#10;edsGz71v2x/90PZe/6Ydu/19Byhz8B9/+2/s7kf/am9+73/Yy9/6D7v1/t/btVf/yk7c/J5g+q73&#10;LO3bec8uPPFNe+TUy7qOdW0CRK5JplayCJw+k+KK47Lkun4odp/Cc5xHSBQw/VJg9e7ygl/aPo8B&#10;Wzo65VgzafFhHdNrBT3m5KfTRX35jnECnSx7xOAOq2qOWyyVqffEyqMwAaSeIyeaKtGoRUATzBhR&#10;91woaycRWG9sPSqQ/CeKkvyqF8KjEAn2gyrN+3M9AucEBdM0BVIBEGuep6wpVYlAj1lHgm1ebjcG&#10;jg7dUM5E4+YcvxuWXSCNBEumf+b0cxmI8nXlfSBJcJW193Z6NGz2kH0XRB3Y1I8m6zBlq/QcQYF+&#10;UpifrZIaHUW+NK0pZfBJ9r5Cx0dYewaY0tH5LKPzpZUWM7iUKNEQVYItITWaL7MoLX9aLn7FHTME&#10;SP1BAmlOMCxKaWbG6B8rwDLwxDbbDkilMsnR6EPKeYF+eC6W3QecWananOx5UaCjcJgifor2vWh4&#10;ouw/F5qUKWAtCJw+ODVxsRUAnmDpA0/6sgPHDF1wsDfA1JvdciGiSnXhSZn6MidSnZ4ecJWK7dcd&#10;noS8Q1XqFFsvMHs6QGB1mM4YdMWZB66eYxWEKaMCYExjnb1eahPIAh16Seq4K1kmBYS8qwfNenUs&#10;BMdQtonimwekAJbOYStQeejL5WoSqKXHiBRy/EzqYoeOKxLVyHs+8L6Egz05h31/nMaIYx7hd+X3&#10;Dr8/f8+IkHKvbV9trY2D1tS205oA1xggukdBZ6XtUqSbvYFJGHxiJJ9ZTORLBdCaBR6ULXkIoEAU&#10;RVpZOctV56eDwnxKnnqSCDWlALWCEqjq+d6bFEXK70InfA+p0hSiD+ZGAekxgVSKVNGIKu2kSP+0&#10;NXadsTEzL9mUZTesV6qyb9/rturoWzZ4/ku289pHdvjW9xykz0mBYu2ffPc39vp3/z/22nf+d7v9&#10;5X+0J974lZ278yM7cv07tvHEu7Z87yu2/+wX7dyVd20UN3Jv7CE1OW29lSxhBc5HvJtSbtJqiQxd&#10;67p2hzopcU0n4HTAIhY8eCwxoeuosPiQ9iUGJizXe1C7rfenUQggnSCLT4MSRsxJx7VLmKBaBThG&#10;21OABlUaAlDyXAE12q7vIEt8UM4kK+8gbaIkSXDDalP8L6jmpDJRob5ekltuwU7n5smNOghl55my&#10;KfvNfHifeYR1F9yytbLYdVKIdW2C3VgrMKgkGEajAa6AWE/P0SmWB+DsO4wVteMEUgFfkA02Psyp&#10;9zwp6zGhMinAV+R0fiR16oX4QyANPUi9npT8KINOVRTmh6L8oQCiSa40RK1D1cueSkYJrFKcpUFx&#10;BgsfQOqDT+RHBdFsrkTwLCYg1ecboyrHM6InKT9ujvZ1x9E/mlKoAjVssvsU6hZQoG4lZO0BKfZf&#10;wC1gyQXFSNClqUlxsvY7UKcLfICK94wmUryL5QewS80bSMviU49aKsBh7+kolZ+50Qv6M51Lkzu1&#10;7sSkBsjpOFh1wQm6oSGKoAlUAa0g7QuL0fpPatZnlwgO1O2FpXEV2vrUPYGGuj9fj2qWArgBH1Ts&#10;7AEpUilBZqXM0+t7gUzIuYa51WFygAd1r0mEBhYCt4MKOOnne33riHAlmMQC/bwFOjaf5xJAOiQ5&#10;L8QwvFOQh2DZ6xDD5w4fC+E/mxSGD7qxTX5PHvO7M8OGHLLC93W8YuIaa21YJ3DRgX6XN1GmAz1R&#10;27zdqhu22GiBtrZxQDCVMq1d4XnMMCV0gVULoNXV8xRANBTePwzPTynSRJUC0dKyKV6Y7yq1YprR&#10;Xb+mvl8/f5PVJyD1Dk/jDgVFKnh6If6IwSaHqqJp0lGBVNvJgiorhsrmU5TftfS6zVr3nPVueckW&#10;7XndVh9/T6r0G/bIre/blTf+ym68/zsH6tn7P7E7X/8Xe/Vb/81LoW69/3f26Ou/sBO3f+A9TLcI&#10;wLvOfckev/ENm9K3X26qzwrzdluFbHxhwW6LpUq9U5KuYZwV3ZQCRCUsGE8Amjz2XCgA1fFO2lLu&#10;ttIFR/UafR/0nfG59gA0DQcpM52YJEPKTK6vZ63PVfe14LHoiKAheDJiTq6y23Jj5xsrd1JyBChR&#10;n0TkVlvgahSs2iWG2ucKZJMTRRrUo8NOW2o+eW1GYMPK+1YWHBWaa+rRe+mx9w7luMAniKIkfd15&#10;KVSf3ikwAkda4uUYyMLOe0hd6lygG7FevSDqA0ijpT5Rvj6nXqBMghVF/T1HgNTzoihPwCk7P3Jq&#10;6MhIF7RLQeqqtARlmg5AJSVQXv6ElU9ACkQjAJofjhSkeebKj0Pid7qkR5VmWrsEylmWl7LkrhXL&#10;3hdkyTPc6aRK89j/ZASx2EOzEz3XTipgqcX6UKMOcjaLBVjm5gbLz1RTr1nFwjNCD4x1MZVirQVg&#10;QFxEqQJO/U4ZJgV06qLRe2QTkFKf6mBkLRpUKiBN8qe+XEOPLtwZawVSqU1q8Rjc4nygK3DGgMRz&#10;qTpGJ38pUppQeNkKdbECVc679uixVB22f6gqAKACHQUDWUNAdTAFKDmYvMNPiKAEdcxD56EOab32&#10;wHHgG2JIOXro/UaEn+tg1HOuSIGlVPSIcNjzc6ivTSI81vNzk+fn8Hds0v9J7+XzvvkbNlm+e601&#10;N610gNa7Ig1LeQSQ7nCQ1gikoxvXSymiTGnoTJ1pv6y9bLgsfQrSqqrPVqH/eZBOT0Dal4B0l5To&#10;XmsaG+pHGxUjQdo66ZhHG41LtE1B2jDxiDV2yuYLpGNmXJQivW5T19yy2Zvv2fxdr9rKY+86SA8+&#10;/T0789JP7ZJgef7ln9nBp/7Irr7xlw7Rlz7+d68tpanJBdaAuvNDO3jjO7br0lfs6o1v2spdNy27&#10;8KAVF0uFMugk9cgyHEPQ1H5E3pMmywgD4Okt6nStCo4xilPAzM3bZfn5j7jljwRIWuv5ksaoUQDq&#10;ofcSRHPjFwuirFyxTd8Z3fAlcLKtgJR8p1QoEG0RUMl/MlAkuOZxjXou4zOIEpCSs1SgAGkUkqfO&#10;UyDDxjMij/0OK3hOsrip03I0HmlEQYbcZSiOb3cIMnAEVFGVfpyGIgBTAI7qpGAZaffSJZ0vRQk0&#10;Hbg0H5FdzzHdE+gyoq/X+Tr1nhMdo+N6PDoBpYNUx/RekfYdpCjRCj3HHHsalmDtR3Z/8m74wdJ7&#10;82Yvhxotex+2mfIay5Rpy3LLhIBKIX5UoJ6UfCjKtEywLA0q1KNgmShVpBKGebfvumO06h/VMUd3&#10;JX0AAin1XT5yJ8sPSMO+PhjBs6STDjC6c2k/R95TqhalSsmEW34H6RJdKDw3SxcWbfl0cYzTcW0L&#10;gpzP7Wc0H1sv+FLoT1ogo/dg/j7rSFFSxSi/gxSlierUPgo1vVBdkSpcwQqYEU1Q0nSAIMvUVO/a&#10;T20q9l77HpwnuFDcH1MyItBGQIe0gGy/rzcFcD3vSoUAUBWIqA8E1KQCHgrUXhaoetcfAJWGnvfp&#10;rmxHHg/K0LsEOYRHBNAcacF5nDznkOb1pCZSyI9QziPfYxi0+vmkTfyGwIwy3RD0OxJ+XH9jfdNy&#10;a23eao0du91OA9H6pPv8qIbNig1Ww1IjrHffyFx7cqYrpE6lTKtl793SM8AESMNA0sgYKsxPHg+D&#10;dNjaE7yWEqnquiX6+Rt98MtLn1CkY1GkCtn71OKnICXoBAVIgaiDVHBt7gnWfvLSJ6x79dM2e8uL&#10;tmjvG7bq2Lu2+dLXbN+NP7Zjz//Qzr70Ezv+/A+8W/55QfO2AHr/G/9h977+rw7TG+/82kuiKOJ/&#10;5MYf2TkBd/fJ18PNiNlIScNlB6AAOtR8WRE6ygc4psdy47HtK6Rm91hBToi2dQzYspyxt8/zlnhJ&#10;Fygdo4We9/IcJ5EybYOv2kmnJxcvjOjLdodZSBJGzVh2Rsm7rTghVOIw0BPKmIAo9lyQ1JaVOPPt&#10;+r63STgl8GR+e8YHkQQ7gSwvtUvH+qA4U2DKdguMpAGo8wzPhecdmAwKDRXNM0ikY6hHAdHXWsKa&#10;8zjpFxpRusTrqwVCj1bFWMvV6lwWsksGkoBvdrR+Lx9g0jFvUiKgUozvfUgTiGLhUaAeAqnUJ31H&#10;vZEzAUCTcBUKTNOC/Dyt8lCiAaJDIE0im1PE2gek/eJJYWy4m5E3yQG9Nt0RWiYLnNoXIDOtkv/s&#10;Y/nJm46XCsXmk+hm1H6y7mId0wVbyqUApxStwJvvFGwZ5QfCQBNA6rV5qUYGpLy5wmRBFQgK5pHU&#10;LPY/qwvJ5/Yn4f0RUZqy7xlPxqNUBWXtk1MiJeA5KqlUz4/q3PCcLsQEsrFUqkNR7+GL+AmuPjsK&#10;tSmQx90CLeVZOo8mKpHAgrL16gByrChaHidVAV4ZQFUBrx+CbIgHwArk0ud8sEvb2QPJY0LP+3lE&#10;AJwHJVyoX31BCZ8F4wGo9RzP6/dPQZoCciQoh9+Tn8HvEUrDWEeL4D0inRMinFc9ZoWNbd5izUBL&#10;IMXi17cGa19VN2iV9QNWzXpNLNecgpRm0IB01H8epGl4c+c/BNLKWV6XylpRXkkguDPYFEbtHwTp&#10;kK1PVGqT9lGkbu87T1hz9xlrkyIdv+iaQPqMzdn2ki09+JatOv6ubTj3ge25/h1f34kyqIuv/txL&#10;oq6++UsH6Mvf+q/26nf+W1CmH/zenvri37k6PXvvx3b+1vdsx8G7UpW0sNM1iWKUygxNmnWtyn6H&#10;kGsDpDoWwChxQFPlzgFZ+V1yRTukNJfruyXrLbfn5+v9XJli8Sfw3ZEz0/N0dYq713nHerf4AqT3&#10;AqWDkoRNROkTACXITQqQJYgbBnV8JD2JxNo7SMlX0sGpAVU5SfAM4Ut7yHaTvywA6VqBl5rNFJjs&#10;Sz3mpWpRpRwLvUIpSZLCRIEKsq4mGVmv1nEgKnjGpAUYZRdEKaBnRlKs1+SqWR4kKaYnz6lzctX6&#10;WXR38hAkBVPPj/rUUBRpgCe1o3ECUEbnPffpoX2OueIcLRUqWKJES6tDkBelq5PUp7fIGxqZ/2yI&#10;egikHilI84IjC/JHsvC5ccx6IGk82WtHKcp3wEohMoIfUR6F2hwnic861AJvYRJT2ATSsYCUrjMz&#10;QlpA1p48KjafOfo5GpoIkjnZeWw/qjUWSPOCnvcy1N28iIoUfAGoN2tgRpTOjwAlkCalQCGxXk9k&#10;qQ4QVFGgEYDr0cUKWD0PpX3A6+kAARGo6rlst4LBqmQlVJQrDXbpZO5TW2cIpECOwTFSEChmQirW&#10;Z6lMl3JVoFQ9RZAECwI6mBVDoPR9hUMXmGmfUq/0uEeAXBpexqUtgAOGGYcqcE0Ay3kJGD8NUp0P&#10;SJP38nNG7Gf5m4mRx/w4N4CNVjpxpY2RdW8GovT+bBW8WgTSpm1WXb/RqurDWvesZU8zZ2/6TDMT&#10;Wfvqqnk2ikjn2FeR5/xfBY1KgCdt9NLgGK31ZgqkC62umZH7rYJoOuC0z0Hqtl7qk5xoGqnd99Io&#10;jvF850lr6jpjzTQvmXvVGzzP3X7flh76vK04+gVbe+p9237tY3vkme/ZuZf+3J78wu98e+L5P7Vb&#10;X/lHe+lb/8Ve+6P/3V786N98xhN2P1Wnj+m8rXvv6PuRKMeJqQJNQZoCUc9zbAiMAmbPGisu2uf5&#10;fLrYxwpv5sz7SHUyQBv6iuq6H6fvHr1E2XauspK527RlZpLASTmUTxOdq/PY6rvURuE7anS6FXB7&#10;st1xClCsObOHUKZ6TA60QJem1jkBhg7OAM9IStBHzJsE5KZpAh01nQlEU5DqXNQoRfKh6TIWXooR&#10;KPIci9TReNnVI3WedG2S8hwtlSp4ep1nAtKcFGgOWKIsvfkIZUsEj4MtD9M/GwRMgZP8JqFj2HdK&#10;nTgWypsETFeZISIeu9pkymdS2kTxvSA6BM6k0H44pDoVmVyJtg8BNS4ZYe3lenNjpDgb9c9ixG4s&#10;CWr9c9sEU6lQRv9i3eHyE4OyBLiFjl49J9XZ1imgSpFytxtDCcYcK+g8RvKBZ1Cn+nClZAvTpQAB&#10;sRRunoEpQNlB674+r0OlX2EsQNJdytuCoUZRnV26oKR+HarcxdPQe2c6FQIxqy/SZSoMRum9CMCL&#10;Ku2WOphGPpU0gICtYAE/lGus18TkrYA3QPO0gX5PgMhgGAoYBQuIkyC9wGCWb6ljZZCMNauYzgqs&#10;ecxUV54jUliSHqDCQPtBxYbHPAfoRsIufUyKwSsNCNINI88BpB7J+zl8ZS9nCKQOyxT04bmR7zMU&#10;DzzW70PtrW4szQJkKyt2CqRNvkLnLsHsM0Bat1IgVTCrSbaeEfr/9yBFlfaEY1VStFK4zKpi/j/T&#10;REMJVFJPKpg2TDhsjdh3V6HDECU8d+oznE5ZkxRpk0DaSgOT5U/ZvF2v2ZKDn7f+R96y1SfetW1X&#10;P7KDT33XTt/9sT365l9r+xPbcfXrdvG1n9vtD//ZXpEqxeK/8LV/cZCyJR67/3PrW/e4QAgoUZpA&#10;lC3qlOtcN3oHaQAoFpwOTgVqTBfs0zUlB4XaJLznKNd6EjT4SIKGzP5d0vVKM+eYDlEM9jKGoW0I&#10;WXe2HUzXFBTlGAsoXH2HqfmMvHZT8MTOy7ZT75lpEOSap+g7rfeuI5cpUDKqDkip0XRQSlVKNLky&#10;TdWoDxopanR+Uh5FnjNLezsPKdDR5DYBsV5TRVmSbL3UZTSqUfZd71kl6AqWDk1Aqv3YbfqIwSEB&#10;Mq3/xJanBfWoyxjV6sBMB4hChJpQRt6JYcUZakM/HQ+CMw1G5oHoZyhRAlsviBKAdPkK8SLbojtU&#10;g+4cUqT59qmS+/pHkpwWzGLkfJsUKepUlj/r9l8foFQnsEWZUpSfaZM6HT8nKZcKo/8FBom4Y1IW&#10;JXhmSCFg/8mVYuX9nD5XqVkBmYX3cqhNgTRm9hOqU2o3M1EXyERdIEnelMilqlXqMjNNAEWV6mJk&#10;Tr8PUpGH4r0BIaOjCUQJBqW83CodCACSWHggrueYacWgVcixPhih1ErBlkGuIbUqaCZbBypbFCzp&#10;AN4vSQ94ZQClWIAL0KVQTfZHRnp8KKSCw/4IOPtxvR/PTRcQPfRaH2Aj0tek546I9HH6HKDX71jb&#10;tNxaGkM9KUses358XfNWG1W3XtY+WXKkYbXUYmjkzKqhodxJlr4yLXl6EKSpZae0aeTjFKDYeho9&#10;V1ROUbANNp/5+sy5b2rbrN9juzUJ7g2uTPdYXbtgOvaQN3cmsPkNyWh+y+RjDtE2QbRFQflTY885&#10;a5l1ybpWPmOL9r2ZgPRt2fsv2KaLX7Wdj33DDt38xM7c+6mdvPNntufxb8ruf2KXXvsLh+fL3/gv&#10;viVQp/e/+R92+YWf2uwl53Tt6fp2eAqi3Nzd6qMqUZ/EYn1XdM1rn7wmK4TmJ+n6EOgQCQ5Mtun+&#10;AxBVuCBZZCVyJjmWcO6QsKHEUN/F4Pq070X6BI1LSKct9rQZXecpePcBH4raffAIkFK+JDVKio6R&#10;eEqYRijSUMY0Nogs5thj21Ml6s+Fx650eczAUArSGll2KVNKlDIUzAuQDBJ5F3u62eu5qJIBorBM&#10;cqacASGBlPxn2r3JVSY1oMD20yBN1WhaWD8M0YdA6qt9JiPvCThHQjSd7vlglH8anmlIiQLQaARI&#10;XZFmmvSPS0AaC6CUSnAXy8vmZ5t0l9LdKO8gDUqVQSdKozIcHy9QdqBipwQFywdOHpUlSmhc0q4P&#10;ScDMUeqUKNWcoJfhPXS+d+UXJAEpFh+QkmyPUa8CM6P8dPxmZhSF/ADYc6vaUr/KYJUPTlEBQN4W&#10;pUrPQ9koH+Gn7R8pAM+j6r1pqCLgeWUAA1W6swfYLhO4BeNpAiYAFWCDwtWFOBKklFdxDlNWASez&#10;WOgloP2YcPtPCKwCKrO3WHmVcACzooCrWIFTEHPYJecOQzd5nB4f+TiJFNakGoZiCJ6AdTgeeC/f&#10;6mf4z9K+533Z1+/CLDJtyzsEroYBn3MPRBtatnsDk8q6tVZRuyqoUQfpCquqWeLdnh4GqedIPwuk&#10;qEzWbvpDIK2arMfANFWms6xOIG0Zs9maxwikY3b5sswBpnu1f9BaBNOWsY9YcwLRMOBEOz1AetIV&#10;aQrSJtZuAqR737Blh96y5Ufelr1/21XppotfsX3XvyNL/yPvnn/0uR8IpN+zE3d+6DnR57/yTx4o&#10;UfKlr3z7v9r5539sXXOOByCiKF1Vsg0QdSVKbnOcrunOlVY6Z4cVyXOjVsfS34Lcpq5tXB3XNdad&#10;XCVBnagee1MSvUeJHESe65HeoVKQGUSMq099R3xOPQBVMOto3CIfxPW1kSSGfGooI/T1TOXU95gR&#10;c8Ey1zTDirxG+yEXOhwO1Xopx2bxgGNDEE1AiiLV8bgJNQpAw2AS4HR4MmLPIFM1A0AhUJ/kPCPq&#10;TH2ASJAkBFKWS44F2wBSQdEHhGodpA5WAJpELJA6RIkEng+CtNotOw2Zs4Vg3ZkXPzxr6Q+rUe8x&#10;6nD97LxoViCNsopPgbRRdx/ddXLtuospvLsLNl/QBLJxG3NrKdiXTB9DHpWOLnqutctnRMWoWFIB&#10;gh1K0Qv8aXZCIf6Yqb7NTZKi1HnMfmLmlDdZAKRADvgKmIzYMyjFPqB1kKJ+yf+gQOkHoLs6A1aU&#10;RzHoBHRZ9iDkkwCoQEqyntISavPYd8CiVHVRk/dMcqWuQAVCn7YHRHUsYvaVA5b8aoihmj+9zicD&#10;sGoq8AWYXno1MkgJCHIeyfMJcF3Femifjj+UcBE8B5A5T8+n78W5IUcbXjMSpMPxIDzTx65+SWno&#10;nKCiAXl4D//5/rPCNgS/C3Bea8VJAqkse33zFlnq7QLpNmMRuqq6NVY5GpBKlTassVHMvUeR1iwW&#10;IOcHW18dGjoDVkbdWT5kGJqKESVPAaLheFh2ZIpHadlkKyvv9P3KUTOstn6ZNbduFEylkMfsdpCy&#10;LHPT2F2C5z5fkrll3H5rGU8csLZJjwimdM0/as0Kyp/qppy2hu6z1jbnsvUMPGv9R96xtae/aANn&#10;vySIvmfLpEzXnv6SHZC9PyKAHnoGgP7Ip44eufWJnbv/U29i8tyXf+95UgahXv/j/27nnvmRdc46&#10;ousyteQBpszY45pkGRBfQ37qeiuZt9Ny2vpyG64wubZRm9oykMv8dUGTjk5+zZNCA5KCLQvXFZjT&#10;P2Z2sO1J6aE3W/ZljQGojgmYGW2LtNCjcJ8mJNSU0sCEGlNyolKnoQ50khX0/jQQceXpg0UBjh5Y&#10;clICLV1hfwRIwwi8IFvfFVIBsvGeG8Xe+6h8KGViQMgXokN1OkxZHmSMjut5H6knr4l1l92XGo1R&#10;rK5EZdN9dF3QZCCpPIA0S/ORMh1jEAqIDsGTPGjYhkCJSoXmBUxBNJYijZPmIw9ANA88U6ACTyAK&#10;QJN8aKFUr9e+DyxRPzpCjWYLwyDt13csQnWy9KnUopdO1I+3XGu35Zj1IJsfo0Il/5n5QNF+jlIn&#10;Sf1IKjQnkOaw9VKbnvvkA5ZSjQXBUEal9xEAY6ag0k1KdqQwQXdhZl8wIKWLDVjmdBHmgRN3ZlIF&#10;CUzTcLjqYsP2R54jxTpx4QqsguyQLZLdj1CetB/jgtb7k1P14ww0ybJjwTKkELpl8wWRAF0GpfQa&#10;ZmLpeGZEKoC6v6HC6RSoie2ntIr1qsLAVMipDk1l/azw2VkC12c8Bzz9/ZJAwaJ8iYdBGlIHAXwP&#10;wzQANAEk7+2g5P0eAunQc2mEn0nxeGPtMtn7QYGUXqDbrKGVHKmsfe06q25YL3s/YKMa1snu08hk&#10;uVXWLJXFT9azr6GxMyCdM9TtqbySzk9p9ye20xTDgP1DIOUcZk41tgxYqxRpc9sO2fxt1tiu6Ngq&#10;hbpdvyPAp5P+ViloHRu7U4DdI3W61xonHrQGQbVhyhmB9JyNmfeo1Oibtvv6d23/U5/YgWc+sS1X&#10;P7K+w4D0y3ZQAD32/J86SE/d+7EvkHfptZ97bSmznWhk8vyHAunH/2av/9F/t0PnvmHju/YLhAJo&#10;EiwJEnKcpJqkQmdu8ZU+qZXOsL6Sh65zHxhiK5jpe+EKFfvvxwXXDoTEfAmMQWOhO5onZ1sFTOas&#10;C6ChuxOiRvBkfn2r9lvkJCf3S6DommnV+wLWpDCf6aBeZ9pEQT11n/o+MkuJXGgKSR2n1Mn3BU9v&#10;XSeh5VM+k3NCjaeseQ39QMULVKgA6ko0hego8qOCNQpTStPrP5NgaZBYUI2o7URZJvlQt/1AtVzq&#10;0qGpkBL1wajSBKRSqQGkAvAIiA7lQkcESyU7MJP4TAUq0HorPBTow+qTQSYgqn3AGaFEozQ3CkRH&#10;glT/b0DKKB7wjBjRaxBIUZiM6vl+t//TUa0RNaUCJO20SAPkZMtjvS6W8iQ/SulFxGMsv6Cb1d2M&#10;lnyoz5AKWOCP+VC5Wxdky6lXjQVb0gEMQDF7yhPnI0Dqi2cB58kCoiyT90HlfWi2MknPT9TzgjWK&#10;lOJ/z6UmStVDx3IoUJQCYNXPZTlp5jZTBcBCf5RY+UAU6YIRIGXAikX92KeG1R/7OTofdetg/XQE&#10;5fvQ8wmIQ6ogPEeja48REE1BOhQJ9IK6Bdwj90MESBNAPXnOla7gm7zGgan9YcAm78O+bg6uuPU7&#10;VTcstOb6tVbXutkaBKcA0kGp0o02qnGTVQuy1Y0brbppgx4P6Pgqqxq9QtALDaAraxZYBa30qnuT&#10;mBu2sv8VtMobJaBKbQ5bf6w8udEuh6iHgFpaLlWq19U3rrEWqeLWMdsEU36nQS+Lqm1Ya9WkG1g2&#10;miVPGACjuz9d/qViG9q3Wl3H7jAg1SmbP+OiLdj1mtTmT+3i639ll978Szv50k9sx+Pfst1PyNbf&#10;/TO7pOMXXv1Lu/zGL31204vf+HdvZnLz/d95MxPm4d/75r/b81Km67a/YS1jt+la1DWVgpSidqnQ&#10;/NQNVuzdLRW6QbCUYJAVB5AZL1WSEk0HinBZbAXIAFBdz+Q5pVaLUrD5rgEfQAKckeCI+qSbvc+h&#10;T2Gqx1EbpYmLfM59Bqh68xLKF1OQEjP0nZTQYTyEn0XOlKJ4AXIoB1rH9E7UKLOVpgiiwJPR+BCu&#10;TqvbHZQ5ZjcByyR82Q+sO6PyvJ8PJsmqS1Wm68wzYu+d7FGUjMJXEuRCBVJZ/BSkrjY5zkh8aQJW&#10;QKotOdJhG/8QSKU+fT48ipT4AyANFj7NkT4EUSItb3KABpDGcZlvA0Tzvg3WXt8b5DtFt7kWEtD6&#10;RzaMtbyDVI857oDVXYw8KmoTCDaTK2X0XhcAna1RpVKYscAZsS/AAl0vkSJh3k6OdaqD1C+o9plW&#10;nMyIvS4+4KuLKc/AEudxEbl94WIKIPW7thSoj/Zjg7hro1AnCLrAFLsPyBmgkiJg3j9t/dIR0BhF&#10;yWAAcPVBKcFTMHTbr98BFeaQBKpsR4IUJctKACjuNEgNJEr1U+GQ5T3CfgDxZ0TynJduJVBNc7HE&#10;p0CaBFBM4evn8jog6Fvei2PhPI8R+yPfJ0QAK+c4SBOYVrQusuaaPqtrWi9bv8lBWuMF+ZutRpa/&#10;ukn7TQKrgDqqQXCtB6bkTfvCtNGhDlHMv2c+fpiTT8cojgHWiupZVsWc+iqsPjY/gBQlOgTTcvKm&#10;c3zZEbf3bZt8W8+6+qwTVd2n55cK0Ax69el9ydkCcn6HfqupX2G1/jdIVbPG08TjNnnpk7bt0jfs&#10;0c//jd0SGJ/5yj/azS/+vV393F8LoL/w7bW3/taus9b9l//BXv/k/7B73/gPe07gvPPRv9kLAuu9&#10;b/6HXX3zb2zu8metZdxmOSlu7IIpOc8pq6xk9iYroV6XwSfPeeo603fF01gATEo0HW3PsnCcH9P1&#10;jtoEjLL1JdMGZOelRClLQnXqO+PdmhKA0rRkCKQMCus9SnSjjsmXMgWUbk8jpor6TCc5Tpb0YD49&#10;jZkpxA+WPqhNt/i1gqIUKGo0bpBgGpU0IBmCKTWi7d4LFEvvK3lKZWLpGXV31alz/DiWPZ1dxFY2&#10;30HqwBQMPRcqWy6YAtJMuZRmqkgFUhSplzRJkQa4YuGB6meAlDImypnIiebS8qaHrHwSPE5zoUAz&#10;W5BtzxMBoqHYHmAmVh6Yytq7Is2mijTnEUAqgcQ/kNkHeYBIjqRhohWYIioFmlXkx9C4VaqVLi4d&#10;lEMJds3MgtK+PkSmlkaUP40Jg1Mx9h8VKogC1bzUpkN1jD4UFKMAGLfPsoKUoi96pQ85ZmRfCpVW&#10;fhTze7dvRVhwSxcZwAOKXHxckAAcwI7V87pbs8Ipy5mE+fuCrN7PO/4DXWpNUakAHbim4NQxBrAi&#10;qVTqVD23peAxCnYodH4I3p/QvhTtUA0raQafsQKIh4HqaQCHaQhXp0mMBK8fG2peMXyOT3n9jHDl&#10;mQZdhPy1yZbHep8hBQxcR7znyBg+R+f7lMUkuldbacdSa65eZPX1q6y2ecCbPNe2bLXRgihRA0gb&#10;NiURYFpVL6svuFXWsFieIFcnhcoSzb5P9FuVAOuK1dUp8/GBaRjhR5Wm9n5YlQJXBpz6BNABxQZr&#10;1O+D+hxVQ/2qopYF+qRIG9YInKFbP02hq+voA7DMf5fRdeuslj4BbbutRcp06qpnbNdj35bS/Hu7&#10;+/G/C47/ZrelPp987+8csFc/9yt77O1f2xNf+J2g+V/ttU/+h7307f9u97+l+M5/sxcF0kee+lPr&#10;mveYjRm7yZhaTQ1ogVzm7O26Getz8HynXJTbdV2XAqavb9QOPLl2dX0CVgdsOObNRqRoS6ettyLd&#10;odp0/er74SD1fsGoTMoSAanAy1bChgbKdLzPoXSZ/imI0njI+5G2TtV3VEJIAOV7y3Ik3kaP0Xyd&#10;y6qdnhMVB5jW6Tae9B4NSHyaJjlRQRY4KlgfiWmhMXPwBc10nnuYocRAUZNAqvdDgZLLTEHqqjOA&#10;FxC6qvS6z9ECrkBJcX15rcVl1QGkfg61osHGeyG9Ih1wcngCVm2Hmy8PB49j+omOAGiI4VyoAzMN&#10;B2oYYKIhicOTAKQJTF2BZgVPxadBKhmfw9ormJXgNl9w9HyJoJqTbXdANgu2HdzVutzm53U8XWsF&#10;wHpSW6+NyYVyd9V5WP28YEai2+Ep2LCN2rr1YQqoXAy6UHJSoznu0iMvAAUXF7bfG02n1sdj+EIE&#10;rA5ocqU6zyOFqSy+A1D7mQkc1+sE3KwUaciphkYrzCZJB63S8GLoEY+HYgisiuQY9axDQW2qIgso&#10;R4B0JDxHBrnX0KDl4eOfHWkHIQfg0GsFxyTS9MFIkHrJFyDW/kiQBjWbPE7fS4CmZ2Vz9XxrEKx8&#10;tdDmjbLK22SntzlIq5sSiNYLqLL8gLSSHKqP7K+2KvKnWP4GYr32CRRrUKr/GZCSKy0t65TinCmQ&#10;LpOlX+cQRY0yEQBFWlu/xup1rKGVptRbFJv1ew7qd2T2FaVaDI4Juqn91+/pnaQmHrYZq27ZgSc/&#10;ker8R7vz7f+we9/5r/bch//qj1GjgBSoPvWl39vr3/v/2Rvf+//bG5/8f+317/4fdvvDf7H1Jz+w&#10;yTMvWvu4rcHGz2RhutWCpq4joEik+U4Hpa5BHRsOiRAFtdWhW5OUpWx/ybR1+p7oc27VaxlI4ns1&#10;wsY7RHlMOET5/izTZyY4tkix0kzZX6Mtz9PlKVGi7Od1nUf8LGw7OVCK6Run+KBRhB2vldpsmiB3&#10;KiHF7CGiGoCOGbLwzH0nVxolIEWFepDjFCjpYh8UqGDqc94FQ8GS3KkDVpbeFSaw1DaoVh0HqkM5&#10;0gbLMcovWz9s3wNIQ340sfLYdwD5kPJk/+HHYX94RP4BkCaRFtqHXOhIgAY7n8nGOoatfxik9R2W&#10;b9Y/sVEQFVR98KlJUEWpaj9PrpNjAmluDMln3aX0T8+jMpsm+uwIBpuw8Vm9zmdKYdGBL+VOWG5B&#10;l5yMf4goVc+pCnT6wH0AS0oyojZV6tchKhuD2sySBuBi0zHm8geVOkvvi5XRhSjI+ki9FDAX6lAq&#10;wG2/rAuTAhKoAlOHKyP4lFL5axdJVcp+TRRwqQBIYcmAmG9DamAo0udHwlThSlXv60rV6wmToNQr&#10;jSlUCqQxnDoI1QHAk5TAiOND5z4YTH31Od0Ae+i1yev9PQg9HgHSBwIgsyV9QBqAGAl8vYZZZnWj&#10;e61FFhlVOlr2eHTL5iFFmsK0umGrNzOpbtwsYDKFNAR51BBhv1ogrm5eI1uPDWfBuzCqT71pFVNH&#10;aZ03wt4HRQpIJ1tZxXQpykXW1LrW6smLNkkhA1PyoC2bfNZTQ/sOaxy7xxrG7rO6jj3elLpmzDar&#10;kZIe3bxB59NkRTeEujWCMk1XaBt4wCYvvGYr937OTt39mQD6T/b81//N4+7H/+HbW1/5Z9n+f7BX&#10;v/s/7HM/+D/t8z8Apv/Dzr34FzZt3W1rn3LKxk3abSUsS0xXJqlQen4SI8HpeU8/NryfdranXBC1&#10;GXuh/jp9L3St+OCRQtBMB5WAqQN1KDiHcQrZdAZQmQevoB9pmNUkiNID1NWoQEqDZf1OuEBv0qzv&#10;Z4agUJ8uTHR8AqZ6TE9Q70KfWHaHZRqCqtt6rLiPxKcDSXpcwTRPXsfjYZB6+VKlwIiaHQIlypLR&#10;+WTACdXJ8QSygDSmFMq7Mj0EUnqHlki5+rIgD+ZBR8LzsyPY+c8EqUNzGKIhUoAOq9CREUC6wv4v&#10;Q16uslpvvsEAAAAASUVORK5CYII="/>
  <p:tag name="ISPRING_PRESENTER_PHOTO_1" val="png|iVBORw0KGgoAAAANSUhEUgAAAUIAAAFACAYAAADJZXWXAAAAAXNSR0IArs4c6QAAAARnQU1BAACx&#10;jwv8YQUAAAAJcEhZcwAADsMAAA7DAcdvqGQAAP+lSURBVHhe7L0FgJ3V2S18/3u/e7+vxUJ8fM6c&#10;M+4zwd2KUyjFixRPiAshrpCEuHuAQCnu7sUJcR2fjLvP8ZlZ/1r7PYeEktCSpimleZI9x953v1ue&#10;Z+31bP1fOCq/EPGjC+0MLgYvP3egq6sDnZ1+dHZ5GILfd5qru/jS2cHg55Ue67VLgd91dXbyM+/3&#10;dqHLp/ddvED38UcjPoYaBpf59EPh9XyOr8ONppZmFO8txbZtO/HlN9/i40+/xLsffIJ33v+Irx9/&#10;Fz740Arvm/d/wWeff41Nm7dhd04uysor0NrWZkX9N4WZgZvBSoMy2eVn2fh8zI9eu+BnMSgov6Y4&#10;Apd28QurrILl5WbQq5MXWGXXxWutoJsYtykLvT8q/85yFAh/MSKLllEKrP7aMC2D7RL6UWTEXZ0M&#10;/NzZQUPvoqF3ETy6hA6KQwihIOMPgp8Va1NzKyoqa7FzTynefudLrFv3ClaueAOzZ72AYYOW4qYb&#10;puHKy8fh6isn46rLp+GCc8fhjFNGol/6UKQljUJi3CjE24cj3jEcCbEjvguJdisk8LdExwikxo9G&#10;ZvI43jcap58yAhedN57xTcVVV0zGb6+chNtvnYOHHlyJRQuew+qVr2D9E6/hww82IT+/ChXlNWhs&#10;bLYS/Z0oHwLINua3lXlph8/XavJvfmNZdAk09WrKaV9Qg2KVLYHU/M7LTRHzvSmno0D47y5HgfAX&#10;IvuM0xLrs8COr2JzhvLJ4GXUMl4ZtoBOTOuHbKuyogYbt+3CW+9/gdnzn8CYcStxz30L8JuLHsRp&#10;pw3HSSeNQ1LicNhjhsAePRL2qDEEuEmIj30YiQmz+dtcJCfOR2rSIqQnL0dG6kqkpy1HWtoyZKQv&#10;R2bGCqRnLEc63+tzVuaKfYHfZ+g6hvTUpUhNXmTiSoyfw3gfZfyzEMfnOGJGEFAH8vn3ITbmPqSl&#10;DMSpp4xiGIrLLhuLIYNXYvzENVi09Hl89NlmbN61G1UNYrKtDGKOwQLTq4KAL/Ddfl+ZImMDEWTa&#10;+sEq6+A9R+XfXY4C4S9EBHqdcmkNqxFzsdih2IwBxA5ZtHXt/uLyuVFW1YQPPt6Ap57+CCNHLcEt&#10;N03BRReMQnLyMCQkjERMDEP0WDK3GWR1iwwwpaTOI5AtQkbG0gCYrWRYg7SMZUjJWsCwEKlZi5GS&#10;yesDrymZ/D6T4Ji9EOn9+D1f07IXmZCaPZ+vCguQ1o9B7/tZn1PN74qHcTDuZMWj+NMXE1yXEFSX&#10;MvB9Oq9Pm4fU1DkEzlkEykmIsY1BbOxoJCaORFLKCFx66QzcfssUjB21FM8+/TE+/3QzGupb0KF+&#10;gu+JCkssmoAZcJdVplbZqkytq47KL0OOAuEvRGScfrp5HZ0uvrajg+/9HWIw35eaugZs3FyI9evf&#10;x4QJT+Lq303F6WeNRkLSA7A7BhA0RiIhfhyZ2EwGsrjU1WRmDOmrCTT8zJCWvgxpBKPvB4IaQwoB&#10;SSE1a0kAAAl8BK80gV7mYgIlgTPTCmkZS/aFzCX8bl/QteaVcVj383M/PjdrOeNfjtTMVQwreC8D&#10;36dlrESqvudnvabrfoEj405P57MI1mlpK5CUwPgcZKwxkxEXPZSMtT/OO28wfn/9Q3h41mP483Nv&#10;YPvuIjS2fJ8ls5lBh78Tfr+fZXvUHf6lyVEg/MUIWZ9xdxX2GWl7ixubNu3EmnUvYOCQmTj/wiFk&#10;TyPoTo6BI2o64hNnIpGgl0bASiNrs4BJIEW3lK8Z/JwhQDFAJ8DTdWR0AhgDNGSF+i1jHlLS5iAl&#10;ZS4ZI8EvWW7sDILqFILreIIsmZltEhzRU+hGT4ItYiKiwycghu8d0ZP53WTz3hbJ7yMmmGsctilk&#10;dRN5/zgy0ylISprBeOciPYWAmrSEzxPQElSzCXIMqZnLTNB3aVnz9oXvgFr5W4as1HXISluL7Ewx&#10;WbrwyVMQHz+aaRyMuPj+yMgahCuumohhI5YalrxxSx487gO5wEfB8JciR4Hw30m+Z3f6IOP8voFq&#10;lDgvby9eeP49PPTgAlxzxTBkpqgfbyzi7OOQljKdzGgWMjPpQtKNFMMSs0rNWkF3k2yL4JBMABSY&#10;CAAz6H6aQOBLSV2IhMR5BI05iHc8TKCaiujIcQxjkBg/CdlZs3DqyRNxyklDcO7Zo/HbK6filltm&#10;44GBKzHqwccxfvwqstDlGD9hGcaNW4px45eaz5MmreDrMv6usNT8PmHiCl6zhPctw8BByxnPTFxx&#10;+QScc9YIPmMozjj1QYLaOMTEj0WkfRSi7A8h2jEOjoRJiE+ejsQkAnMqQTIA6IaFGpBfhHQyzHS6&#10;1vo+VUwxYxXBfB2Z42NkwGuQSqBNTn4EDsdwOGLv5+/98ftrR2La1MV4++1PUF3TECjt/UX1EQj7&#10;vd3vzX5yoO+Oyr9SjgLhv0xkCAKxfQZhBjbU10c3l46Y+dzZwc/+LnT46JJ5vXz1osu4vPvcXp/f&#10;i+3b87B09Su4+fbp6HfycLIbsr7YyQSuR2nwCwlkCwl+BAG+pqQvIAAsIPORqyqgoMsrd5Lv9Tk1&#10;bQkSE+ciPmYqYqPHIZ4g44gZjH7Zo3HxxTNw1VUT0P++SZhNV3L1qhfNiO3773+N3btLUVZeh9ra&#10;OjQ1NsPlcpv8HA7p6OhAe7sT9XTta2rqUVpSha1b8wlMX+Lxx1/FyhUv4ZHp63D3nRNxzW8H46IL&#10;JyE1dSTi44YhzvEQ4ugKx9vIKBPm07WWC092SPaYRuA3DUEmXf+sVcjMImCqXMggLZdcfZJzEJdM&#10;xho7ArHxg3DG2SNx932zsPbxl7E7v5j1JVc5IBqN93cAdKM7VVdmipH1u1W//F59j2bQ5aj8XOQo&#10;EP7LRAARBMIgWFjfmQ75gJvb2elGh99JQCTwmQ5961qn04MvvtiOWTP/hOt+NwUZqYNgsz1Ew38E&#10;Kck08nQZN1lc9lyyOxq2BjLUz5e2wozGZhLs+qnvLHkm3c0piIt9ELaYB5CUPDDgGk7BfffMwISx&#10;S8kuP8F7732Fbdtz0NTaSuDVNJSfr/jZaFQ1NOCrTVvw5ntf4PEn38boMYtxz70zccklD9KlFqCN&#10;YHmNots9FYkJZMcpK5DJ8jEj1ulsHBiMqy12nKXXVYEyXEEXfbZx1+32wWxchuCWP0zEihUvYsuW&#10;XHi9QYYu8NO0JNajAUrN6QwMXLEKD1P7cFQOkxwFwp+FyHgEcgo0GhmJmbMhNqGpHhaj6PD78fWG&#10;HZgzfz2u+u0IpKTcQ/d0BBJjZxII6b5mzyOjsVhemhlI0IAFjVyDCHL7xPxS5iLRMQHx0cMRHzUQ&#10;p580DJf+ZhRGjliFuXOfwjvvktnlFaOxpd0884eiaScaSbWM2Qoybo1aW0YelMPFBvcXjYxbzyJn&#10;7iTj6lLw8b2HrFEMLFiOPxwoktTUNmLH7iK89uaXmDP3T3hgwBKcf+5oZGeQRUcNJnOcgKT4aWws&#10;5iAzgy60ugdUjmw0UgmC6elkjQTMjLSVfF3Jcl+EhLgxiHUM4HX34/obJ2DZquewIyePtWrVmyWq&#10;S83VZF2ripXEo/KzkaNA+C8XgYVWNHhp3DToDr7nqwWOluTmlWHJkhdw4w1T6LZqdPd+JKU8RMOb&#10;RfayhCxvDQ2WRpr1MAFwJtIz5yGDbnCmBjLSFiA+cRJscYPgiL8Pp542BDddPwkzpj6B11/6C4ry&#10;K9DediDQo7Vq/qGm3TB00dWTy6cVJ51MozWRWAxH6bQA75+AeweUfazK/OF/upua0qL0yO3UNBex&#10;ZwKzcVUDwdxkylX5DQJlJ1paWrF9Ww6ee/Y9jH5oDa6+Zjyys/sjLq4/HPZhSEmcwLKczTKejyxT&#10;rosJiEuQlrqU5a9pQ2sZ2PCkzkZi4hjYY+9HVr/BuP2Pj+LJP72C6tq6wLMkTJuXdezbB+gKR+Vf&#10;K0eB8F8uNFIaR0eHwj6DaHW24q13P8fAwfNx8snDYI8ZhYT4GYb5ZQYmIct9S6NRpmbNJ/jxu6Sn&#10;kZH8GFI1oKF+MQJmduYDuOb3YzFu6hK8+tbnyMvfS2wQIEj0KoanJWQCB70XXWE6xLwIFlZQn1Yg&#10;BObRWaxL4V9nxAYH+Xjz+l0QMOoN0yaX1LimCgS+YDDdDB7eKzBUHvaXDnj9PmzfkYdnn/uEwLgM&#10;v71K04k00j4SCbFjkZo8nS70AtbDMoY1bJxY5unrjOtsGGMa6yZ5Cct/OuLjh+Lss8dgwoT1+PLL&#10;baxjdSuIHWpliz8wHeev03BUjrQcBcJ/kchW+ZdBzGofmBQXFWPJ4mdx+RVjaET3kZWMRSLdWY3i&#10;pmYvt4zP9POtotGtRCq/T6b7G588A7Ex02ioY3DWmWPR//75eGzdy9i9uwBut4BufxHjJMB1ajDD&#10;xadrPS2BQYxKQCIcFI7wzXeBV1mMS2Ffeg3ofCf6fv/P/2zRs/TMICAHA783CKlM6PX7oYvAY5bT&#10;KbDxCbr0ZhK6lhua8tkn6hfdsDEPy5a/hHvunoUzzhyC2NiBiLVPMiteNN0oNThHkg2U6sfUUepK&#10;pNGFTk5axLqZgNSkIbj15sl4Yt3zqKosC8TOFAsIj2SxHZUfyFEgPCwiQwwChDRaLE8Asr92y+Dk&#10;WvJ7v8BG1woEJV345tutGPXgPJxxmvr9BiIp7hEa0hKkpq5CWtYqpPRbgOST6PZmLERWuljhfBrY&#10;dDM6HJ8wHL+5dAIeGj8Xr7/zKSqq6wPxWuLlc3xkHtBGCpoUTMP3Mg0efvYzjftSzVTyTzB874NB&#10;CgFJAFx0vfmaf4zou2BMR0pU7gItBZWlgr5T2QeDxRCtoPSqG6KNqWzjVU6+qgGwGiPze4dVN12d&#10;1oBVh9ZgG6asV+tZKt+XXv4Cg4esxJlnjkZcwkDY4wYjJW08MjNnmr5FA4aZy9hIzWL9LUJ21lpk&#10;pixHkn06EqJH4dwzh2LipCXYtCWXce4TU7QqZlPEVv6UPqbKqpMfiL4MhqNyqHIUCP9hkYoG3UfL&#10;oCylJOio34pvrQ58GpXPCb+HRuW1lNblacU773yJu+6djcTkBxBlJ/uj6yt3Nz1zAYNWWVjTWtRp&#10;n5ZOMEyZgygaUmJCf1xx6UhMm7wMf/nwazQ1/PUmAzIc6zlNBL0Wt1ZGWKYsk253e9DqoXumNcj/&#10;caJyCYa/Jftf+8Prq6tq8Mbrn+Ch0Qtx4YWDDYu3sx7TUpchI4MNWMY8U59pZnoSGaKpS9Zj6nxE&#10;i1GmD8X9g+bhg4++htcbYKIE6w6P09IXv4tg7GGD5YVP3RI/SI/0Tfr1w7Qdlb9fjgLhYZDv2MZ3&#10;n61gvjGsRGCzD3AaGhuxfv2ruO7aCUhwDEZCzGykJT1OA1mHtH5L6AZbqze0EsIMeNBoEuwPIzZ6&#10;LM48dwgeHLechrMZjY3fd3llJGJBnQrmk/kSnW6/ebqnqRZ1pTlwd7boFwIxwdIwj6PyU0T1rX49&#10;ve4v1TXNePnVzzDggQXod3J/OBz9kRQ/nexQg1YEQLLENHVnaBkgGziBYypZvyNmMlKSh+DmW8bh&#10;hVdeQ1NzFWNj3fAZXg/rkjhnNaqBPlwDfMEQbHiPyj8iR4HwMIhxY4KoE1BOyy2TBkt5LSktr8OK&#10;la/iwkv606W9C4lxU5GdORtZWXOQYcBvGQ1lNQ1Ene+rkJQ8G7H24UhPvR9/vO1R/PlPH6OssjoQ&#10;m4TG0emhobhpmHyVUQj4ZKh8YwyVrh68rah4/DEUn38jdmSei4Jrb0Xtk8+jiyzxr2z5qPwdonI1&#10;03c6FMjeOttZ5hoA2deqFBaVYNXKF3H9NXSNkwaxwWM9pswgS9S65zVkipqsra4ODaw8gYyUddSH&#10;GQTPYbjiyol4Yv3bBMTgaD51SHRenoT6MQ2vDwLi0Qo8HHIUCA+LiH/JNSYg0Sh8fro0HQE3h1Jd&#10;U48FC57BueeOMttWJSc+TIOQq6QpL/OQkTUDmTQK9S1lpa1GXPw00+d05tmjMXXaemzatJuxSPGD&#10;hiYAC0xhEV1Qpz9B1/BACwvhoaH6ZTz8rXD5Mmw/MQaV3ZNQE52M5v/qjd190lH7+dffxXhUDk2M&#10;NyBa/d3OthqJ3lf3HrcLX3y+BaNHLcYZpw+FzTYYSar/tCVs4NjwkS1mZWvdNtmhRp9T/4yEhIVs&#10;KIfhsisewjPPvQOXK7ABBBmiZhf4/R660dpHUkB4VA6HHAXCf1gEOwIp0/NG3Glj422xwGa6rqvX&#10;voELfzMEcXH3IjV5KoFuJTJTnkK6mJ+2o8pYi8zUp5AWv5wu8gQkxQ3AdTc9iCeefhlVNfvNPyMT&#10;6PC5LaALBj1aSCY75IcOGYbfcne1t7Kfn9sb6vD+Kb9BcbdEOD94Ge5db6G238nI++8oFL74wlEg&#10;PAxiiL8wydQFK8UAoxi5QFHrkvUK7C2pwYoVb+Ca305Egm0cEqOkCwvZCD6MtH5TkNpvBpKztcXY&#10;YnoHi5GYPBNxscPNGutXX/sUXta/REzU69W8Uz1QSqCH6/WoHKocBcLDJfv1A/o8Xjz/9Ku46pJh&#10;iLGPoIs7DVmZVPj0JchOW4p+aVqtYE2HSUqZw2tGkw0OwaAB8/H+e9/ArQEVI162/mKXbjPnrEOj&#10;zcblDhrAviA2qM50aKIu7cLJa/z87Covw1cPjkPJY4+jmdf5aqtQkHERtqaejdZdO3jvUfnHJFAn&#10;BgUtZm5N3uZ/vvp8Lng8zaxHsToBFhsplwtvv/4t7rxtLlnhEMTaxyJZO/dkz0fiSY8isd8sJGct&#10;QrKWSaatQEL8dHoJg3HTH2bhww8+Y2NrxWOJnh0cqDsqhypHgfDvFKvXzRq1ExMTFml/OqtV3tcP&#10;+NFHW3DzjQ8jwd4faUmTyfwWmo7yrPQ1DGuRTiDMzFiItNSH6SY/gLPOHoLpM9Zgx649gRgsMXHT&#10;tdUqE4UgAFoj0Ap67r6gjUX9HgGhD54OD9wdXjIHsobWJlpeEzRbUIv1Spesx4cxWWh4/kl+Yn6U&#10;D74z/V78wCfyld8wX3L5FG+H2Ka52gpin5p7p6k3HeYaFggvUFxaFNPpDcQll10MldcRxk3ZHUj0&#10;bYfy5tfcRoI3v/H7eHWHVerKorrGOrQBhcqerx6+ivXKCTUNQyAtLr5qua+br5oY4+VvPsWtB/F7&#10;k5HDKsqVpRuK3OqyME9Tkqx88I12BdK8TXMkgkmErnHj6292YuTIdfQMRsIW8xCBbzbSspYh2Wwn&#10;thipmfORLs8hfQHBcAriEm/HHXc/jM++3KZHGOn0eRisurSOYLBqik8NpOSo/C05CoR/p5iRWLX2&#10;/KcRQ59XgxTBvqAufEOFfqA/3Zn4oXA4JpkR31Rt+ST2R/CzFvMvMuwwiizx7LNHYsn8J1Fe+v3B&#10;D8taf7qY+W8eoZAPPgKgNh7QoUw+N4GAxqjJNV6nB9svvAOfx50Mb/5GYybCcZMrAyQEU36r1y6C&#10;sN/vJpgxLv5GXOb3jJ42JlDy8gu3GA/Lwsly8BHwXPy9la9tfj9B14U2TdYWoCtuuokCjAOJcuym&#10;8XZ62giGHjTweh+RrsvTQTBTXIyXF7XQql1MhA6VomcozDcgLXTs5PcePqud5UBcgJf3e3Wdv4PA&#10;qFFzATfh4WeCDBZrVM4t2b5jDx4ctRgnZw2khzCSDPFRZJAVZpgNH6y9H9MIjEn0JKITJiI5YxCG&#10;jViAvNy9VgQdrdTLNgaWudZcB8D/Z5Ldn70cBcK/U4zOGjumgnVpB2irA7uyohrjxj+OlJQBdHHG&#10;EOy0kekSpGTNoOv7KJnf4wTBVUhJnUoF/yNOP+tuzF34Z1TXkKkZobF7W2jL4kFifoemuoQv8gs3&#10;mDJrgJFp1ZhjcCyznuilnqqcCcuxddBkNNQUoZIw4xH7CxikeWEQnxCjUh8jYYyGRaAxKMIfFKGT&#10;KeXFXsMaBVJePlnumTaYEui0EyAb6BI28L2AkPfInTtI3vRYpaNLfWAE1VYBIcG7000grq6Gq5mu&#10;pWE5AVE0RMaudgE2c87PTJLJn7i5i+/VRmnAvksFwUZBz9d1wabrXy0qtw4xZyZUu4oHZdfuYoyb&#10;sBqZ2dotfAzSU1awIV0fGGleQqaoPSNXITl1MWKiR+GsM4Zg+fIX0NomfVIJOFn/9CJUX/xvddkY&#10;xT0qPyJHgfBHxIwIGuPlq1iSWZtqKa12gvnzk+/hwnMGI8Y2DqmpC5DJFtzM/9Ned2YdMJU2bQ5i&#10;Yoej3ykD8PCMtdhbUmHuF6r4Sdm0vb5f0y+MCf8jCqtVIh6zaljsjZQInpJC1L/5NgpGTsC2W+5C&#10;08fvMytW+l10Q51eMjkCZCeDzIVZhJ/G6SRyuZlt5VYhKILqVkZuQIr/BCxyheV+NuXlouqJ51Ay&#10;az4Khj+Iz2+9HXvXreddltMYtMsDib5nKoxrTBoKj8BYYOhuwdb+o5B7/rXIue8B5E+Ygi1LlqOh&#10;tETIaVivl4bezmubTT1ZQl6ks+oIx0wvY3Yzf9bILp91sEQcYREQdhr3n41Np/SAqe4MHioFbN2W&#10;j5Ej6EWk6YCssdSjhYYdajmlcZnT1yJTOwolz4cj+iFcfdUMfPDeBnOvxJxMaLYBU2uwXyNyVA4o&#10;R4HwIGJcRbEIBRqR199IwGg0v+XsKcXdd85Bon0IUuMeRlqWdZiQzurIyNBC/GXISFkMR8wYZJ18&#10;J8ZNXoXdufvWlhr/UmxK4GAMU3/0OQi8hyCKj8CgvrMOTzt2zZiM3enZqDwuDsX/Xw9UHtMde+LT&#10;UblgAXyNDRCme9vo4sutJVCY/Vi8nXB6/GhT+lrd6HC74Ha3wltahqZtu1DbVo8KgS3v0aCAANcv&#10;+kXZPn8pvuqVhdyeSSjp7sD2X0Wi/K6R/EXurdipwPPAohj8RAYz0EB0JaExTYKzpgR7ss5D4393&#10;Q1mPnig7NhwfRWeh4vPPzH1eNU4+5oER+Jn/ylfeR+W81ah/+w00fP4J2gv2oJ1pbmNmTX8h7/m5&#10;MELVNzP7XbAaWvXzqV9Y/YgqrQ5s2Z6DYaOWsGEdivi4CQRANbY6SkG7bS+HNnlIT1uHxNh5SHQM&#10;w/Bhq5FbwIaC93Z0NcPrc1qNwFH5UTkKhAcR4ZEGQrQ7SHCagsvtxNIlL+KkTO1bNw4ZWkaVttpM&#10;e0jJnkWlXIGsVE2DGYPUxHswdPB8bNy83YrQmLuUXlZrdN+8/X4QEFrP+skiACGV0p2t33yFr9JT&#10;UHB8N1Rc+XtUDR6KrbYYFB8Tis3HJODjByahsaqJRkKwJ5q5CPYtfGwnUbSNrMzV5Ubl0idRfOsA&#10;fHX9Tdhx2uX4Jv0SNH77rQVmBEs/7/EwD54AELY89zzqjk1EXWgsSmwOlPS0o+yme+kyOw0QBorw&#10;oGLyzn9yo73q1+T7tpzt2Os4BZWRfVDu6AP38aEoS7sQrsJcxtuFRtJRD/Mt2OjyerH15sHI/78O&#10;lPZ2ID86He/3OxdlL7wmlDTxKg3q6/05iJoFw5UDivAdJvIrsxu5v5VVqobXYvBff5XDxnce3eER&#10;SEqYbs1CMIdc6XS/BUjlqzaUdTgexOlnDcWax96GW4NnFDOf9Kj8qBwFwh+R/bdH+urLLbj++ocQ&#10;bx+A9MQFyEp7HKlpKy03JbDVfVLiVLP11W03T8WXn+0b1fP76P56yYnMqKE6r2TyZADG3MkCDBuS&#10;gSromT+CGAcTubO8XXcXTp2Lov/TG4U9baj+4F2aUgeqXnwFe8aMRfPzL6Jqd548ZyNKjpt20qZH&#10;808bGUSbtwE7f3sXSn7dHbmRfeE8PhL1xyWh8fVXyOwIUvRzPUxvG4HUzfvFttq++RAVEYmoiYhE&#10;Y0QUmo6LQsVF16Pd12CxMNG2g2EQfzIjxCwXXeZxqmzo2n79Geq6Z6E8hMAWb0N9dxvKLrgZ3tZG&#10;Pp+/8x4NiJhxWE8bNl1zGxqPj0ZDeF+09QrDF9HxqHn9deOWm8krQkMzx5Ovf4f8fVcdmihuJcfi&#10;ycqvQJGBjFDdLh2BfR/9BHivRzmUdOLl177AZVeMgz36QaQkaLebNRYQ9pvJxngO0nUGTcpCOOwj&#10;cdvtM7GDdX1U/rb8ZwKh0UK9CjbkMFn9KPqouXrqvO4046xATU0DZk5fj+SkQYhLmAxzmptZL6pd&#10;YeiiZBMIk5axpR6Niy4egZdefi8AahQNswr0SEXk8vAPvzQPDrzq+ft/FwwHFv0io1b7bt1lYNTA&#10;qRm84HdNRXn46PRrsC3mAhSOmwN/qxPqRtc9QXG216Lm3XeR/8hc7BowGs7iXLMXS2c7zdLjYwPg&#10;RPHICSju1RtlMWFoDo3B3hPtKF65iM+gS8zI3GRZYsuyXfVGte7aitzkU1ATEg1XXxvaukWhPP1C&#10;NJQXmlyaDsWDCX9So+Mhw1N/oxihgLDmlWcJbEmoJxDWRYaj+bhw7LmtPwGfPJMPbmaFOcliVRa+&#10;vQXYeOYFyIuMRlNYJJr69MXG1JPQ+NUmA8RaXd3EezrkSrMQ/V4CjUvLEjXNxgNfQwO8ZRXwlVWh&#10;q6LBqIXgR/cpv4ZtmzmaYm+Mp8vDBoavytePZO3HRLdZtwZ1IFCrLANNT9KPYrGGLasz1ipJtLa5&#10;sHz5Gzjl5CGw2x5EeooG6HT2yqN0lzVfdSWy05Yh3jERp508DevXf2zuk4gdalmgccVVeSbOQAb0&#10;SBP4vKAO/4fIfyAQqtKlBNIwKl2gX0aG2kEQ8LjVF6gesy589vlWXH7ZaMTa+iMlfTaSNZWBLW6y&#10;tm3XZghZ8xAbNwHpqUMxbbpGgoM7wFC5pMiW3h5WUbTGRqSnRmnNizHIDncHqrdtRdGLL8NZXmYA&#10;QDDRUVONhs0bUfz0n7BnyCgUnX4ZCsnedvcMR063ODQ9/6xhdWKGKgf9K168nIwylOyKDCuMjKxH&#10;DHZPnagL4OV1boICWw2mxTqeyM3n7TnzN6jsE4OmUBuByIZ8+ylMz2b+qvQqlQoHFm1R5ia4aKQ6&#10;sDAHuUsWoLpbImojYtFMcGv+VSTyB441z5Rbr0EbP8Fb4t6yBTvjs7E3yo52PruBIL77bLrRe0vN&#10;7+rPdDLtArU2pl2Nh9fbjFIy5D03D0Jhv2tRnHE59pz0GxScfQ0K/zAQhfOXon7HdnT63KbBcfN+&#10;Hxs3TWjWAFMHgcSv6TzmCf98MfWsOUMGMIH8wlKMGLkSCXEPIDFuIl1lNtIaVEldRnBcigwdd5r4&#10;KOJi70f/AbNQUGgN1HV26QwcNgJsDCyAtTRFsg8I/wnK+zOW/0AglBIFpqrwrUZKNT3ENI5+cZs2&#10;uiJeLF/6KlKS70Ni4gQzJSY1WyN2coO1jZLWiU6HI2YArr92Jj7/wnKDtXed37i/1CY9xtLXwyvS&#10;12DcJvALGSct3f1dK+6Ct6IEDe98iO0zZ2P776/HrsRE5PaNRGGvEJSGhqORAceHoOS/bPh29ERG&#10;q1FWggXjklmUPvMyCvpGoTmEIdSOohOjsXvgQBO3RpTdAgACoQBUuOV3NmHXtdejtFc0WkJiGHh9&#10;SDIq332fvzLZBmB/RARu/KdtwTRYItk1YSLKj49DdUQcKqJtyO1hR9nMpeY34yyy7jQzRkDc9PWX&#10;yI9IRRPZaDOBuKFHD+RefTVZJp1iU8ca5SaL5Xul11tWipx7RhDg09H46zg0do9FS68Y1JNJ5kb3&#10;RmGfHqg9NgxFMVnI6f8AnNu+Njk1SxcZhzwHtj58b8a7lZojIlpep7XGOqPFZIzy+luf0V0ehaiY&#10;EUjV/EMN1qVrP8TFbKyto1vtMQ/hrHOH4tkX3vnuvk42nNq0wyrNfQBrAeGRy9PPQf4jgVBTVcQI&#10;Vddq+TrNPC6rU7qirBb33fkwWeB9bFVnIyNzFVmg5nDRFc5Ywc+LEecYg1NPGoqVy15He5scUuGR&#10;tl7XWmNZnb7gq1lrengVSi6TWc3BxJvVGIpf3/F9bU0JitevR869g7D71MuwMzwLxSfQuE8MQXVo&#10;TzK7cLT0kIsZifJuNhRGp2L7xddix2OPEajIEJhuTYpWc9Dw+bdkdElo7SMgjEFlTxt2Xfl7dLTX&#10;Gxfcy3zqWFE1KcqyXMU9gwaijMyxjUDYGhqJnF52lK/UFBor3T9aEvzdQ5aleIXtmpez564BqD5e&#10;8dlRHRmBnZF2lMyYA3ddLZrbaujGt7Am6R7z8uq3XkAu0+jpG4PGsGg0H9sLpbf+Ea0yctq6JoCr&#10;X9Pwn7pqbL32LhT+tx2tvWPREBGN8qgwVPcJRduvyYK79UYjGWVLSDgaGF8xG4Htyaeh8nGVk9ew&#10;S7YB8Im9CkiOIGjouRrwUbNhzT219K+hyYkJU59Cctp95rB6na0iMExPW4609MeQlvkYEhKnMtyL&#10;USOWoLbamseq9dAdbLwVOjXVhuVp2YX5+T9G/iP7CA0DVGWz0jWHz2oRO/Heextw3tkjkeAYguz0&#10;+dDGmhoISe23hC3rYrNrTELcMAzovxIF+cEVIc1Wq2o6c/hfja2A0MRpudiHU7TYXv08HjInNx9G&#10;9TXGLSl//XVsOj4Rzv9nQy0NuDDGZgYu6nuFo/zEKJT3TERp6gUouWMIKp94GjVbN8LXqGk9hBLj&#10;7xJgBWr8xlNSjfzs08mSotAUHoPa3jYUnXwxPDWl5netPtHZH16WpdoRfVc+dxZKT7SjTX2EoWEo&#10;6BGBsvGP8pfviuegIte+nUapXbN1nb+lEfmXXId6Ams7WWlbWF/Uh9mwO/5UbLrgd9h81e+R/4e7&#10;UTxxBkpXrETZPfehrjevI4utJmDWHcM8D3rQALWqotXnISgyES1O5Nw/DF/3jUe1LRH1BMHCmEgU&#10;9wpFUUQG8m7tj9JBI5Dzm6tR0jcV7SfEwc1rW46LxsbeCSha+4RJr/Kj/kwP2dmRZE/Gg1FZmmfq&#10;jflg/Uj5/KutuPb68bCpIU+dSzd5HXV4LZIytSnsOqSlLEO8fSSuumI0PvnkW3OPui10nIOm7chT&#10;+vGa+mXKfyQQGrCSAhknSZ3Pbkyd8qTZ9TkuaSrStb5TAyF0g3UmSFrWEjgIjueeORjPPvOJaZHl&#10;Svh8TQzNxu0yNIZaag2MWL9b8R9mpTJp5wsBw08DMB69+YH2viUHmzLPRWUfMpmIUDNoUNs3Grsu&#10;ugKF02aj9b0P4Soq4L0Wi1BUrYxMfV/qGtC6YItlMvUNrcg//yI09IxCHcGinsywznEmvHt2mnut&#10;FSNkE6RHncRRwX7980+hlC6m+ujaQ+l2dw9H1Z0PMmKmU0Vk7jywqO+uleXnZhp0nau2Env7XYAK&#10;Anp5tN3kx0WQ83dLgu/YZDiPjUDLMaGo+nUMKo5xMH3xcIVEWnmmK71HbvScRSYu4rWZEqRp421/&#10;fgM5fWJREu1AS1gU3AT4ip5x2Hj+VWj66jO65uKXbFxqGtD42LPYkHkGyph3T1+y6W5R2JB2Plq+&#10;2sAyssrqO1Z+xCSgAH8lGvjo6FDDC7S1O7Fg0fNISxtg+g61VC+ZOpySscbMOVTfYULcQ8jOHorl&#10;S5+HX40gRVt8WRr1YzX1y5RfMBBKWb6vMKYVFYixwi2gAgqKKnDbbTMQFz3S9AUm99NhSEuQlr3E&#10;rBTJzJgHW+Q43H/PUhQXlZt7OlAPX0cdjdcFa1G9WIx6y8Q/9Gop0t9kCrrsB5cE0k0w1aCA9c8S&#10;TR6ueOsjbHnmZbqF1jZMJFLmOWrLW1pd2HN7f9R2D0NjeCjqwhx0Le1oDPSrSWRGJvCPVF7vJXpt&#10;YD5clu+FrjYn8q69HuUEs4bIGNP3Vt0rBXXvvGWup9nR1XTDw4h03rsZlX3zNZT0SUY7waWVDK6s&#10;ZzjKLrsdHc5WA4Q/yOp+YgYx5B7zVWlxF+agIvYUVIYQqCLjUR/O55OZ5veJQ37PWOT1DWHoiSIC&#10;VGN3urgEzNoopjU8ku/jsTGC7O2ZZ0wRm70oWC+dnibsuvEeVHcLJRMMYxpZTidEYXP2RWjZuM1o&#10;hBYiauxM+REkFj//OPaExaAhpBdao2woPj4WuwY8yLpop2usxKqu9stZoE71oiDRr4GvD1wIwQsC&#10;bw90iSXSNemXGrJgjHq1RoE7XFoDr3NYlHLgm29zcPXVYxAdMxBJ6XPMWmVNwk7TKYgaZU6dj3jH&#10;rRg6aCbq6qyBPp3jQq4b0N0fT80vSX6xQKg+K2uhv9WH5SeImN2EzYCI1T/y1jvf4sxzRsIROxrZ&#10;OoKRCpKavQipaUuRTTaY5BiDfmn3Ys2KV/fTBymeTDUIIZKgwnyn7n9baEAdHosBeXmL5rgZdkWm&#10;5ySF8bW76HaSwxDsvE3NqH77Xez6/V00fhp5fD80bd9gDFcDFy65qJ0+k6Lq5SvokkahITSOgEDX&#10;r1sYttxwG3xaKaLHMgRT6GqoQ/s3n2DPI3NQ8cUW1FH51eXp0/YtlE2jJyOfLMjdi4yQ8eX2icHe&#10;x9aa37SKpY0IWKd+PSZC8bZv3IldCWejqbcdVdFkkLxvyxkEmbK8fcV2EDF9trxGAxFKX/WH76Km&#10;bwaBzY7qiEgyPgLiGRejZP065M9dhsJBE7H3hv7YccV1yO13LupCElBFoNLUnWaGPLLCyg8+NExV&#10;y40JWaj74GPstiegOiQG9ZHh6OwdzvzFY/eyNUoCzAFXrAefuh5YFmYXG3cddp53BVp+HcXGJRrV&#10;BN4d2WehLX+XyZLOJwYbJTWFAnuttHGycQwultM1gi2lQ8HD+DUY1KUJk/xROGoe66Gm8lWDRWZf&#10;yYOKSidYg5LgZ4bvvlYXh9XQt7W1Ydr0dUhMvA9JCZPMLkhpxl2Wp/ModX0J4uLG47fXjsWO3TpI&#10;ilzf32ZWFVkNfIdiY1BOAs/47jm/HPnFAmFwtxj5wdoCSe5g0CVkDWPJkmeRkPQHJKeOM+eCZKau&#10;RUaqtslfbI2y2Ybhqssn4YvvJkZLEQ6fCOCcTFcrlUw80i9gJCKKkGnyr4tJFTB42lz4ZsA45B2f&#10;iOruIWgJiUIx3cKyydNNPKbPyC032Upfy2fvYWdMCoEjDm0EzWYa++cnn4WmnD0sj2Y0521FxcvP&#10;YfewMcg79RqUhiRh13+FoXDkdKaCoMuykY3KFDfNmosiAqGzVyRKo2Oxp3cEimY/an7TChTN+3Pp&#10;uc3W6HFTST42CpToSlZHRcF7QjRd9bNQV2y50z9WhGa6hhqDwDVFz/wJ5ScmoDXUjvqwaOTRRc+5&#10;ewDN1NqNRpPEtf2U20l2/tWnKMo+H4XhsfD0ikPncXbUsrFwFxaYxkJgIykgMy7oE8H44gx7bOkV&#10;ip3pZ8O5WzuA89kBdqdGhe2Tua/NW4/tV9+IRjLBFrLT1pAIbI9MRvVH1tw8pdfJtKsx00YVTUyX&#10;Zif6GqrRvGUzGj74DM1vfYLWrzbBVV9twNHUr+ZK6h6+l0OrMtezxeyUln9UNC9T8zyD8s47G3DO&#10;2YMQHzsKmZr+lbYWKWmPITljCVKz5iKGZODMM8fg4w93Be5gKo397EuNYYlMo0n4L0x+sUAo+7Qm&#10;hdJEtamBYYKs3hYvxo//E2Jj7yHoqT9wCdLTVhMEHzNHMKakTEd8wgMYNXo1qmtlcmqxWxiX1Z94&#10;uMRFJWsn6okJ6GhNbRQg8VfVo+HDTUyo9vMjmyBgFk2YjaJfh6De1gNNBJiWnnaUJJOVFO2xtJTW&#10;JJWXovob96Lg4t8SNOkSh8WiOTQaReHJKL9rIHLuuAXbMzJQ2DeKLm80Gk7gNb3ovnaLwFe/u5ks&#10;tI56zvafz1VuS/60HpW8rpVxlEY7sJfXFt95H8GFBs/rzL6DejBtRgbdvGM7diSfQhc2AnXhUej8&#10;r2jsOfUyNFXmW7n7Ufux+iZlZ5LiRUtRekIMgceGugg7dvVxYPf4yXJc0cTEOekGeggmcmE9ebko&#10;SjofBZEJTGcCalk+NadeBHdro9WPSnak5+fd9iAq6K63hDjMKHRR377YeefdjMBJFqjRaj6c/zsM&#10;K5ObzOc4q7D199ehopcD7WSavp6RyCHTrn7xDZNe1VE7E60NFMSfvM5GVK9/GjuvvBmbU85AYZ9+&#10;KO+ZiZKwfsg79xoUz1qEhl17THrM/QpKI+PQ/QJTSxP+MQkuD1XwmU1h2RAUluHmP0xATMz9SEld&#10;Rtf4OaSctATJWQvoLj+OpDhtIzcSi5c8z7LYB6KWyC1nZtUPLoD8hckvFwhZj13ajkg7epgJ0nS3&#10;yhtw+02TYXcMR1rmXIaVSKWroNPFdFZwYvxotpR/xBNPaq6VxM9K15562jBUoHr4RAxQS8k04iqD&#10;kKnW/OVtbLv69/gk9TQ0bvuCTydY8rfWnbuRQ+bS3CMUzZoaEhljNiConPGoASWtt9XorSb3agy5&#10;+KHx2HtiDGrDY9AU4aC7mIzm42LgPC6MjCkMbb0JqmRGpSHRKO4ZQ5aUib9cfTvayq297QRuUnXn&#10;N1+ijOyniaysITwOLb0jUZx8Ktq37zQgoTLWfGaBka5vWfk8ASMJFTayrkgH6v7bjtxbBsLv1TQX&#10;MSDl9ADCrw0A83frii7kjxyPihPIRumKNodGIre3DYVLF5lf5fV52IC4CcSmfN57DzW9MoxL3Bge&#10;icYTQlF+8TVwuZxkRp0sn3aCWwcqrhqEhhNDCGh03SMjsSMkDHuXzDdxGpeVZahqFiQHgdBXsxdb&#10;Lr4Ye0PsTIsN/h6RyAtJRs2zr5k8++kaa8srMfKOhirsGT4OuT3T0HSsg2ycgBwWRXAOJ5iHo+2Y&#10;MFT8VyTy489G5dSF8Ab6nLVCRdN7NEFcSx19ByunnyDfK2tNmtb8VorL7cG0GU8gLqE/kpIfQXo/&#10;Nv60gxSSgfRM7Yj9MBzx/fHA4KVoarYAVLskaaqOBscswzq8tvBzkF/uYAkNQHPjurosBfjyy124&#10;+vJxSHAMtHaLYaWnqL8kczld4xmIs9+P310zFlu25pjrPb5WVjzNrEt7ux3+uvcyfc6Asro270Jp&#10;/9HYRUazN6Q3inuFYPcN16Orvty4aMpB1bBHUHlsIlme+sLC0dA7FPkZ56KxNOj+7TPesqefxu7e&#10;DjSF2dBAIKyLoFvH16qQGOzpQ3bXKxGVyedg9y23IWfVErR++Q26KuoIWGo4mFF1jtHK/VVV2HTO&#10;hSglG2sLSUQXXV4NgOy65X549xTyOjr1co/b2lHx1nvY3O8KtJ0Yi8pouu6R8fgqIh2VTz6vLJLp&#10;WL1MBxPtZu3js3WNDC7vpvtR2z2KoNUH7cxrad9YNL7zsrlWcx0bWS9axdzChJY8tQ6l3TXfMBTu&#10;kBBUn9ALOXfdRxBkNhi08UOHtx2Vl/dHc7e+aCWg1UZFI5fl0fjuGyZOZdkrVmayzoK0/qP980+x&#10;MykDVWTXYqdtfSKxLSoF9e9/ZKVVjYbYJJ+xZeok7CbL9rEMxGKrI8mmCeQ1TFNhH9Zr3xA0MA5X&#10;tyiUHGvHV+f+DjVffMpGgg2egFR9rU6CsSryMIrxcJnOwHQJ893zL3yIU0+9A7FxY+kZLUR61myk&#10;a/9M9RtmzkO0YwxuuGk8iktqzfVajaJBGNNveHiT97OQX24fIQ3U2j8QePX1vyAr6z4kxk5Bdvpq&#10;a8usrKVIzWILmD4LsY67MGLYQtQHRs58PgKCaIdFKxmPXg9/7ftq61GyYCl2pZ+JCrq+zRqhpdta&#10;9utQfHMSQW77NhoZ2R6vbfz2C2xKOgW1fZLMcjNnSB/s7eZAyZyVVFD+o5utNbS6ti1nJ4oyzoCT&#10;DLIqisCk0Jcu8lkXY9fUh1Hx5rtm6ZnPoxbfYmGyPWVX95u5ibRy/VK8ehE2941De69kMksyragw&#10;VJ2QhJL0C7Bt0L0ouO8BlF90MwoislFKt9EVolUrkdjVIwpf0432NjeYeF1EGoH0gaWLaddO0uql&#10;ZFo8LSi7+GY0dQtBW2Qf1PWNQHVYOlzbNli/O1m/ZuBLFk6Xb+FiMka6uxHRBM4YutHR2DLzYfOb&#10;hyyrlbyxgw3b3t8NIBD2RnN4NJlaBCoJ7q4NX5sUiGGKFYqNaaK0eRClavEqlPdiQ8IyaA6LQXl4&#10;GLb1Ow1teTsNIzRdepTKp/6ELRHJaO0dRZAl27YRbENi6RYno+Dsq7Dn9vuw84rfY0c03Wqms7VP&#10;GME7HF9knIW6194zLnILn93p5DvTYXj4ROzQYohsaDoJu4G+8tycAlx99UNwxPZHdvYM0z+ulVNp&#10;2bSNfgtgtz+Eiy+ZhC+/CfYbBna+PrzJ+1nIvzkQskZUK6oYBjOfj5VtrZ+UagF/+tMHpPz3ITl5&#10;EjLStHfbk0jJWMmWj65w2mTEJtyN2bOfNS6R7jU7f/jYwhtk4FemOVWPWUDj/x4JpEc0UjP229nm&#10;a42qQRmJ242GV9/G1ot/j9zuNJg+IXSfwrA7JAp5EVkou28MWvJ2kTH60OZhHB71X7Uid8gousR2&#10;M59OE4yre9pQcPLv4aqqMcZrtqoXmPhdKL7xdjQcF4oam9bpRtEF7o2KR6ebXIhhCpw0eiks0edg&#10;0qzf+Ux+oU2gNOE697b7kHucHU29QtFCIOjoZUNFSF9sjO6Foh4haOkWA1cvB9lqKCp6h2E73+dc&#10;fQs6cvaYuH3MQ5ubQG0K5cAi11AbwqoaXJWl+Pqsq5HTw47y7pEoOiYKO6JOoUu+3aTTxbSrP8/0&#10;p3k82PPgeOzpRfc9NBpelmduHzt2rFlt6sBJAG4jcnbSM8gZNhaVx4eiMSIGLX1iUHcigeul102q&#10;3Eyjk/Wu/trg7s6dLU3YdDUB+XgBvAP14TEo7t6H7v6t6PQ2m4kmSm970R7syrgArcfZ0BxBdzsm&#10;FG0E5uIeKdg7ejY6tJmD9LKuFnWPr8fmU89hwxGKdpZh2/+NxvbES9Dy2beo4zWNHVrhcfByOhRh&#10;KTFm2YR0udPsaKOpWJJWsvlxE1bAbuuPtORldI0fR3LmIqSc9KjpP0/Ull/ZQ/DaG1+Y6xWHdgUX&#10;sMp7sLaoC4riPLxpP1Ly7w2ErFSDYPyvytE5Ih2a1BbgHvMXPEcAHGgOSk/LWG1NGWDlZqatQ0L8&#10;JJxyen8896K1FlaAp92C/2GREtOgrdBJo21DHV1spUrprNm6G7vuGYgisoz6bpFoCY0yW1cV2BKw&#10;68qbUP/WhyYaiVTMqJUMk1LLljnHlo7m3pGoiibzIkMpOzEdpSv/bOIXcGqbLEnR3AXI7x6LhjCy&#10;pIi+qD+xFwpu/iNaaGh1io6IEniBr70dbZt3oP7JF7Fr3mK6xNVw84d24r9+99dVIX/iVGyLy0bJ&#10;CRGo6RlG8CagdA9D64nRqD0+GiUn2lHYOx5bT70MeXNWo7PO2n5L5EaEWitGzPkiBxKWVYf6/Fj8&#10;2vfH7WxG48bNqH3mDdQ+ugqVY6dhy4zZcJaQxfJyXmrOLdFKEXdTAzb97nYUHhOJ1hPC4TohFMUs&#10;nwrtQ0hx8YYOp2YHelD21gvYGZpiRt69vWOR3ysRWx96iLH40cS0tbo70Uoq3BSgeXsXLcWOMLJG&#10;utL1rKNmTR863o6y1dZ0mzbe42PaC8dNQlE3NhQEyrawcNTxtai7A/kDRpp0qhlV3ahmFKqeegHb&#10;bGkE7jC4CeCam5h/0yD4WhrZ+Ghc/CDldNhFz7HyunjJi7SVIUhMmmW6i1IyF9Jj0tzDFUhInIuE&#10;pAfwzLOBXWzoaWkmhvoOzU42gXplafCvRUD+3eTfGwiNZqkSRNld8ProApHmyJ2cOm0dYuNvpes7&#10;FelaKpe+jmC4nK3cHMQ5huK8c0fi8y81b4pV53fC69HI8j9eicbRDAChAEDsRbG6y0tQNnE+vkk6&#10;B7v7RMDdUxsTpKApJA6tv45C1R/uhKel3EwNEQlVNMqZ5hdqwwKjrzSqPXfei7rjbWiIlHFGo6xP&#10;IrZfehvZSz0NTiyJ11Hq330bedEZaCLQljnorhF496ZcCk/hXqOuXoJKzcfvo3zeo8i/8SZsSs5C&#10;AUHt09A41PF7Mxrr7IAOaGphQYtRNXzxDXImzsb2392F3WdfiR3n/habL70OX998F7ZNmIzyl56H&#10;K1cuo5sG7UWDjJ/p7tLSPTYKgaT9QEzbQbBXNjUdp5X3CtgFIO1838ZvyKnhYmTaDFYjteawKN7o&#10;aW3HjvkrsO2We7HnihuQn0mXPf4MtH6z2aiH+hM7yArFyjuaqrDruttR3KsXWTLZcmg4tsenou6x&#10;x+Ais1QRK7Szxmpffwsbk85FTZ8U1EUmmP6+9mMjsfXMi+GpLjc7fJNEonVbDnKTz0ZFKN1nMtIm&#10;1ktNdzs2X3gFvHtzTZ6dXcyP5oYSZJuZj47CQpSechmaekSgyBFJd9uGHUmnoX3Dt0an1b4fKfH5&#10;vKaPU/LWu18j+9R7YXeMR1rqE0ij95RKQEzPno0kAmRq0jg8ti5AHFhG2q7O2vyBuVRGpfd6/TeU&#10;f2sgNApjDIyqa3bz9RMMOzBs+HzE2O8kA5xuWjdNDTCjwxkLEBs7DDffOBb5edbW+QJPnwZGfHRJ&#10;5Cf+g2KAUG6wlEKfmz2oePppFJ52EVr/TxSae9CFpAG6ukeg2J6CophYeI6hO3fuFaitLTQARPww&#10;raxiEDiYDQsCxlH/wTsoCO+HVgJbLY2zPpTMo28y6v70pLneME+Kr64Ce865lM8Lx97YaDT2TUBj&#10;736oHjgaBSPHIvfsS7EzMg7FZIrlvXujqW8fdJ3YFwXHhGDPw7MMWLr4XA0iaO9B9RlKBFqa2+hu&#10;qIG3sR5euo8dHs3q03xIPd9P8PShWYMocqHYCqhbQABwMNdYNSiw1eoYLfPravejs42AoSkyXj/d&#10;Ww8bqg74+Fm9HprrqLNI2tliKG5N7u70uskkG9FWXozm3bvgNatZyMiZbgOaNHYxLedfvsC3aaei&#10;sidZIRlZe4/eKAqJRcktg1AybyVK165BBcsnL+EUVPWJQ30UQTCcbK+Pgy4/r3vyccZDTWsR/+lC&#10;2YwFqPh1JGrJvN19olAZYUdOeDoqn/4zIVxg2cnA9Htd9Fg60MR8ttaU4ouzfovqX0WhPoyssG8o&#10;Xf84VH34jhTIODlHStQV5GXZec0Umy5s2Lwd518wGgn2R5Ahu6EXlSJPKm09khKWICVlJJYstdg2&#10;S5YgqnF75lSJlvkcuIp/9vJvDYTqE/SrEglkGiZoc/oxcMhC2AmCGZl0hzUdIGMNQXAVwfBR2Gz3&#10;Y/DAlXC2qRWTUWtajJNvVJGswcNQiWbZGw1TUVXt3o0tN9yMMrqSrd1ORGufcNT3dKAwLAmlEUmo&#10;iYxFmS0S3j7RKNB+f3SxaO3GhQy6G0pWMEi0tGvPdffSHY1HXUQMWnuEofrEMBRccx1ZYR2bBIsF&#10;8Q7kDRlmtpKqJ/tx942ky0YjjdDa2nC0Ht8Hrj590d49FBUEy0LNJ+wRjULH6dgxbbGZbeGl26PD&#10;kXwMwYEJlZxYqwD3u2aDzzO9FLpECKqgz0o3X7U5QSsR7MdcPl0n5mvmJtL37aBPrW4srQrRVlsi&#10;62KN5vxeMy3Kw2uZGoKjGLTSpbzr0RKrU99imfpd9wf79Ope/wy70q9CzXHRqIwMIdsLQVO3cOT1&#10;smFnH7rAv+7NhqYPWsNC4Keb7SZo5p4Qi7zxU6lvrWbfRh8LWbM/y275I0q79yEbjEBH72jkh8Rg&#10;2+/+wEJiA8GH89FMB9NMxqn0mzT6nKh59z1su+kO7GadtPxPb+x2pKN+85cmjYd5rORHRHqmM03Y&#10;BLHyzBZylJKSWtx881Q4YgcgPXUJMtKeQ0rq4/SmFtF9nov42OGYN+9P5lqVuDl4yk8i4dMApUr4&#10;30/+zRlhB5mCeAgNra0D9z0wH9Ex9yPbTBBdYQZFtGlCStp02GPvxNTJa6jIlpYFR5XNyLIxGims&#10;+ekfEmsiq5mAgarNm/BZfBwaaVQNfXojt2ckdp11NdnCCygeMQYNx0bB3z0KTjLE5j42bHJk0/38&#10;4Ptwsd8HqZgx5NfexM7wTDSGOGiwBNe+BLK+dtQ//ywBSoMD5nLUPPM0SroTLMO0g0wYKmx0wTUP&#10;kc+s68609A7BVnsqttG93TxtOkpffQHunB3wsEzbWSxaYaHdm9nUEMzoQsnV5XdypzxEKbl6frJF&#10;c3axQIzBzfxrooXYkIKM2rj66tj7ERsxSwxZAbpeoCZAUB9cK7/XAJCYqdnQQv1SrDOzgQIBRs/T&#10;PcQYM79Q+5aa3aQNAgYaFAaxaqVH8Sr+tu1FKLpzJBuGVJQdF8KGKpSsONL0H7aFhKM6JgJ1vcNQ&#10;8z9h2BqZiL2jHwaatQ5I8xKZFcVZl4uScy9kwxZCVzsCHgLpjrA4lD25jiXABLcr0XyYWgdNnud7&#10;UwzqM1E8rnrUvfQ0dl5+Pb647CZ4aivgDJTlkRE9R1PEPIHGgmWkQ6EpdQ316N9/GuJsg5GRvAoZ&#10;ZoBRfe3LzaavCY4BmDGD+uZR86aJ22zAj/BOPIdT/r0ZoUCM1dDW5sSAB2YhJuZu0nnt0rveuMKp&#10;WUuRmDYDcYkDsHDRS+Za+qpUNFaejIT/jEIH3h+OKlS85nB1ucdU9vzZs7DhOBuKE05Dwcw5cFVW&#10;mevadu3EppQz4DkhAQ3aSDTMYaalbL/hLnS2izdQlCBZjwL/yz4E+/6mOuy66kbUHactp+geq7/w&#10;+Ejkkp14fM1wuiwm5MzdgcKkk9FA0Gs9kYD7P5Fkp/HYetJ5yOs/AqULl6Pu20/gb953yLxWJLcJ&#10;/rTaQgbLZ2s9rfbyEwzIWLoINGpPFGTYbE4M69PZxG00inYClHacFnCZ6SgsCq28OFgBq6Q0Yqzp&#10;K7wlkGfdz3g0R4/3mh2u+Z2AWLtY61pNN5H7bVZliLGSHbp5v0aTRcVMHROEBIF+ArmpazFDt8eM&#10;iLsYV9MHX6CMILfzoquxNTEduayLol7R2NU3Dp+lnoKv7x6IyjfeQTMbB6fAwuU1/aaSptyN2J16&#10;Fhp7R6Emim4uG7NclrcrdxNLUGljGpQfwraGa3TsqPo3lUltVqG0qj6dVVVo3ZIHt75j2jTwd6TE&#10;sFXTRAQaGC/d3UAXkYfUd+Rwber6R2TSrtLT1tLL0j6HS5FFcLTTwxo/cRnvUx+ytYrFyu+/n/xb&#10;AKFpZVTAeqEhWgMiljPkdLXj9lvoDkc9xAqaS/quM1/XID19NZJSpiM5bQAeezI4EkvD8tONNgZi&#10;ovsuBP8eDpHRWlvT0yhLKrBp4jy0fb3RfA4+T+q3+9EFKDwhEY2hdtSRUTh7xaGgZwpqnxJoC2jo&#10;ZlMpPXJRBQq0IieVTayk9vE/o5jXttKdbe4bgXYa7+6oRNR++r7pomzjQzqaarHxtzfgg+ST8PV1&#10;t6Ju/Ew0v/ImnEX5jN1SdkvE6pguBheNwd2lA+xbCR4sY3Wki47pRXHKuElwiCGGRRiWxnSaKRX8&#10;LCBTl4V2x+liWrXe22xgygjMOlrrJutCU68K1os+mjfKgPLLB/nFQJlvncmicVdxKfMzo5G9Kt1i&#10;UB1CWwb9ZtLIV0sCRiq4NozWg/aOFoIogSlwhaS9sR5N325E04uvovlPL6Hp+bfQum2HAV5JDdPd&#10;znR4WBaahqelj3V7d6Ag+yK4uvVFZVQkCvrEY8cVN6OTDYsGdtpd1FPdr00xeL+T6ewU+nmYL6/f&#10;sFex3mA6NI/SpwbgYLqor5lfNQRi6X4mpJPpaWK8ZpCMUasO1ViZEXpTvqqfg8RHsS7TMzUSLA+J&#10;TzflqgLsJDC7Mfqh+YiNvRcZOrs7XZuTCBTlMi9FXOyDGDP2MTJJ1YzYrMqZr8qHqWPzGL4ovoOn&#10;418t/x5AaIzFCpoD5XGbnhQ4ne0YNGgu7NGjCIJrSNu1f+AipGesQHLCI6Tzw/Dn5/5iRcKKMJVx&#10;JOuCzxIzU3tr1MDoFr+g9sm8dF7wzguvRnX3MDRFhqEuIgqNJ9qx7cyr4CzdCy3m95OGWH11ZDZU&#10;Ni8bARmOt6YOGy66FtVkgtphuSYiApXdQ1Hwx/5keC1mf52udg9qv/4aNZs2wF0n1mcZtYpASTHF&#10;YSVKnyyj0HdBwDKv1m/mJmNQAnn1GUrhtbMxeWJnGxXfzc/W71Z8vPegomsOVYLPUPwENpaLmIxe&#10;Tf40iqm+X74nHPA9r1VyTObYhNBQ/XTtO9tdqN6yHa4qzfH7sbRaYvoveZnKXouVnARdp6cee666&#10;ifXXF66+dpR1T8KX190Of3sj2R8bFTfBkGVllj/yPqWQVWkGfoxLz89Sh+8Vx/7vDyRMg4BQHFMT&#10;//0ubdLLuAl+2ryjna/aXlCrdEz+5f0IkH6qCMy0Pp/PUl/nhAnLER93D93kucjSVl5Zc2lvq5CW&#10;uoKMcTjGjVvL61SObMBYB5qJYXU7WRliE6VIzfufo/z8gZBlZ9mXlLudBayu+k4qmR8P9F+HmKgR&#10;yD5lItL7TScI6tDrNUhMXMBWayBeeuWbQBRSCsGRUUXz3ZEQAYNGouUqm+VrYk38Tv/EbGUcFW+8&#10;gF3hCainS1YZpfM2HCg53oaC4O4ybOo7PeIzARdRrMTodReKVi7H9r4OOPskobFXDIp/1RPvZ5+F&#10;5t25xuWSa6ZLjRGS3bk7XLxXZs84WaamwTYAoiv4np+DzNB8pZtNUCVYSm6VoTrVxciDF+2TFoJw&#10;XU0NykqqsXVzDj5490v8+ck3sW7VC1i5+nUsWvYaZs97HtNmPIWJUx/HuMmPYdyEtZg8YTUemfoY&#10;ZvP7RfOexYqlL2H1ild438t4/ul38ekHG7FnRzHKiqtRW1UDV5vG1w8klp6QazHwVaxWCKbkMyi7&#10;apza9xbhL2dehsJTLkRR/8EoevJpuOrqFcEBRWWlOtOouAZy3GRiirJ49jLs7BGPhpAEtHePwd6o&#10;VLS986rpizRTkHiRSszjU1eDNoe13GGxa+m14uCLJXxGsN05mMgbMJOYmS0dKa3L89c/g4Z332fc&#10;flQz/2btOX9QU2CY+iEBIfXTw9z6gttxAbNmPYfUxIFIS5qNNLrJqdmzkJr1KNJSliI25kFMnLSW&#10;LF3a7SEwN/M+lb9yzHR+l8mfp/xbAKF13oWTCszCZSFr55FBQ+YgJnosmeAqpGRPQVr2PILfegOC&#10;yemD8MabFgjKNdHehEYdZeHGyo+MCPSsw7qpvoF+l6DIhWsh6vjopu2+ewDKjtd2Uw5rAnSfcOTF&#10;9kPbFxsNfOscD5dYmGYcGyAUkFHZ83dh6+mXoPR/2ZEXdwZyhgxG/ecfoqO1xbiKTSw7TSh20x3T&#10;cZ0aSPELiBkMX6DVGUZorI9xS2nZ4EDdDmrNLZNl+Cst5seyinps3ZbPcv4asx99CmMfWonBDyzG&#10;ZZdOximnjMWpp04mc5hMFjGWjdUYREeMQ7SNr/YxsMWMhc0+DjGO8YiJnQh77CSyivFw8HsHf9fS&#10;Lrt9NGy2UbBFjkIC70+PG4/Ts6fjrJOn4oyTx+F3Vy7A0MFrMXbsSiyY/yze/2ArtmzLQ21gmeT3&#10;RfljPrqYH60/57/Sd5/DrkhNwj4B1cf1xQfxJ6Nm21br8gOIaThYD17qkroptHRPJePLK0PBydei&#10;sFcc6iPC0dizB4rOPBuNL74Bf63hj+jIy8WOQSOx697BcH7xOVMjyNLNAlM1iIHyDVbFQcSCGPXF&#10;8SK2RWL97WS0X599Ob4+5Ry0vP0uo9AgFhtfS1WYZj7/UFCIt6jx9nu1hb/yYdnNY2veQkriIKSk&#10;LEBG1nyY0xwztXHJQrrPQ/HwzKeZBmkXU9rZZF5Nyn8kXz8H+bdwjdUX4iebEZi53D4MHroEMfa7&#10;kZ45jxR9OVulRUhLfwKJcauRlDgEb7wddIetvg9zfqvRZIUjXCOB51pu4z4huTDLuSQt336DnFgy&#10;uR6JaImIQWVMGKp/FYK9dwxCW5cTjcyHWtoOr1w7giezYDreqWQ569Zi19DxaP30c8Zk5U39RmZD&#10;Q69OhVPnPkGUX1mkjs8MMFPjYtFatGmtjy2/FtbT6WOQiVtx+QmGlTX1+Munm/D4Y++YNdm33jwT&#10;5549FqlJg5AUPwRxtqGIt41EIsErMXkS4jOmIzFzJhIzZrORWoT0k1Ygtd8KM+KYlraMQa+a37mC&#10;jRdDxkokK2SyUctaRaaxGil8r+9SNA80gwaXPg8p6XOQlPoIG7pHEJc0BbGOcYiNfhBx9uFIZr2n&#10;pt6Hiy4agz/84RFMnLgaz7/wEb75dida2q2uFEusfOWPG4v8/3cMKnr9Gk3/0wNVl9yCzjZBy4FF&#10;1egnEOqAIx8bC03rETNXDTY99yryovqhsmdf7I3thb1hYciLyMau39yGbfcOxM7zL0WBltx1j8Y3&#10;GSchb9gIuL/ZRLZP95Z1oAEqDTjwQzB5BxQ9S9O+fWJ8ej4/lz7xFIp7xqL2xEhsSjkLtc+9xOpT&#10;Xyh/pNrLWz3kpl8PNOWm3XusnWgkTzz+NpKS7mf9zycReYye2HzaIdlhKt3n+GFYuOg56pfKTI2O&#10;ukzUXxi4+Wcq/waMUH0UFj33sOZHjlpORnEfjYeFr8PVGdLZIiUmzUMCDfP1178M3Kjql+WL5QQq&#10;QhX7V4D0rxArGQI2i93pm4IxjyDvhHi00DUujYxGY+9o5ITHoeLN562cEJvMLic+UgFPF9mkXCMC&#10;pKeZauoxzqDmyvl4XSOj1MRdn5+uTYeTRsOCI3qa9aU0ImMlfDHM8AANQ1lJLd55+xvMmP0MbvzD&#10;ZJxz3lAkp9yHuNiBiHcQ8OInIDVlNjLTFzEsQUbqYr4uQGbGXNORnpy8CHHxcxAb9ygcsTMQHTOV&#10;DHAqHLZxBM0xiCfri4vRedGj4IgeTmY/jHX6IBu3hxjG8B6yw9gJsDsm8jMZY9xUssbp/G4m4hPm&#10;k41oTexqpKWuQnrqSmQYcCVDSZ/LZ08nC53I54/gM+9FetYDOP+iobjnvllYtPh5vPfZTpRU1sP7&#10;9U641qzB7gG3YpstG5UPzQ7k/sCiYtJhWWbTAjZGGvMQ65Ij7uK/ppdexp5+56HgxAjUhtpQHWpH&#10;VS87qk+woaFnDJpD7OY0wOo+NpQcG4o3T/8NSnMKWEvyddSvxgr5O4BQc0T1XPI0Mv9G5P7+LjQc&#10;q7XQEajqFoUv407F7heswTapvzyH7xjnT5Wgp0D90n6cZpYGy0Dy+GOvk3gMplssZkg7zCIpYaOW&#10;lsxGK2kIHlu3b4BSnobVF/3zlX8DRshqDGylNWfOM4hz3IUsFnp6xhNkCaup6CsJgHMRm3QnXn37&#10;PXNdl+Y2mWZQCqA3ikPvFf7OCtlPdw6kRsHYDkXMfUQtLeuqp4IIxDwFBdh+2iWo62lDW89EM52m&#10;PKQPtl18GfwVNcbN0Wi5q6sdrR0+cw5HVxOV0+VGKy3D5VJfpBtuvne6aVztFnMwCkgj0yieRnDN&#10;vnl/lXK3ux2bNm3H8uV/xr13zcaZJ49CStwoREeOQ0L8DKQkE+AIdlnpq5Cdvoagpy3M5iEuYRbB&#10;ZhoibXRx4x5CfOpoAuQgnHvaCNx4zUzcdes83EF2NnTgQkybvB7LlryEJ594B88/+zFefukveP21&#10;T/Haq5/gdYY3XvsMr7/Mzy9+hhef+Rjr176NJfOex9RJa3Ff/9m4/Y4ZuO3WObjqiuk4KWs4UhMG&#10;mzOnox1TEGGbBFvsI0hIFEguoUGuZFjLBnI1kgmQiUkzyB6ZRgJvHNN49tkjMfnepXj8+bexbdsW&#10;tGzYiq46Tag5uMjFFGB1sEXqZIPiZBF2sBJ8HjeaNFLKa9z5hdg9dAxyI9NQ9eueKIkMNfM23T0d&#10;6OgZD0+PeDT1sCP3xF7Y88AQeBta6Wb7yPrVf8wYvJYL+f3a2SfS3Ha26zpKQXXY9OG7KI44GS1i&#10;m3GhaOzbF/n/Y8PupSsJ0OoGYWOoxvOgMf64aLTddKKo0Sb4awRdg2JmygBlxfKX2CgOIvCpQXrS&#10;DKBkpi9DZtJCguQdJCWBtcnqbgkA6M9VfjZAqH4FNYpGEUzgB/lzCpRnn3kPqcn3ID1lnjmiMD19&#10;MTK0bVDKo0hJ64+XXrPcYTNaKOz7ru71Zv9gKZTcCtNbpK9EGnmPWn2zr59Apo0tKb8XBOsSf0sz&#10;OpqtDnp9Vke1eqM0+qdNPzVBQ26LFFB9b+YhP1L3AiYXmZqmYZiOc95Qun49dvZOgbt3LFy9wuA5&#10;MQwbe0Ri2yMzmViyPpYJnTImV1NLmHb5R6YjiO+p8H6zeSYTr/wTDE2Xn/JFBqmla/tLbWMzPvhw&#10;AyZNWYerrhpHt+Z+OOzDkBA33exCojLOSHuCCr6W5a6jTGfxt/Gwkb2lpQ7Cmaf/EVddOQwjRyzF&#10;lClr8OST7+LzL3Kwc2cOystLaaxW43W4pbW1BUVFRdi+fSc+pbu+avWLmDR5BQYNXoCLfjMKp5wy&#10;lGA4DNHhE8g6ZxMs5yIxhQCZtQSJ9B4Ss5cgKW0xkmyPEERH03hH4Lqbp2PW0mfx5YbtgQn6AREL&#10;UreMjlD1axlnC8tXzMjaQEKj62JJWvPsZDUox6r29k++QM6AB/HNuZdjd3Qmik6MQ1k3O3b0isNf&#10;Tj4feY/MQmdlpXmEOVJCGqXq0c1/QzTirEnXqtjSkcNR/z+90BhCzyEmFuWhPbDjzEvRUVphvIcO&#10;n486Q7Bm3DIn6ZmeF7Qro0OBeA8k+vW73wNvpKeWV2F9sWDes4i3jUAGwTBDU2syyRAzl7PcZ5Mp&#10;DsRnX1j9rl3aXkxGp/sIimb+YtBOFP7F8rMCQlO0KicqmA7SZjNpfnvrzU9pnH8kCGr9o/qWVOB0&#10;xzJmICHhfixfGVz7+PeVqp6jNk0KYhoqAQdvs1YyCNisZWROuTxffonc0VOw+Zqb8e0V16Fg8sPw&#10;5O8xMZiBELXivEFBnemm9eQTgnk5mEgJ/HIZ+DylQQMZnfVV2PH7u5GjHZRDopF3og0bz74YxU+t&#10;p2J7UMcIrbNJfhhxsOW23isdhGTe02l247G+b21rxkcff4sxY9fggvOnIFEuqG0yW++ZyCTj65ex&#10;nC36QuNixsVNgCNuIOzx9+DUM0bgit8+hJGjV2DF6jfx4UcbUVFejdZmldLPR5qYnr2l9Xjv/U1Y&#10;vepVjB65DFdePgbZWUPoZg9FjH084hMfRlK6RjsXUYdWsAFYjPj46WSLIwj4Q3H1VZPpeTyLDRt3&#10;wu0RV7dEfbMCRfNqGJHGZPlZ/WBefmZjw+rnN1b71+FugzMvBxXvvY68J1ehaO0SFD65Bu25OvTJ&#10;Gmj5ycJq1BJExe/cuRObMvvRg+iFmgiH2S8xh4ywaOlic6l02E99EHvsdDKtTLef4BNcMqn3ev1x&#10;KDywSHetPTrV0gJTJjwJe9Qg9NMpeZlz2OgsQFrGWsTFP4zzzh2NkiJrc1fTdyO2oecaMGRO9Fnh&#10;Xyw/IyBUhSiogMhsOixGseHbnWxhbiP9fhhZGeutDndS8IzMRYiOvgtz5j8V6PYSmkm9pKRSlYOL&#10;wQsGA4J65YsW8svdFBuUOCsLkDNyFEqiMlF5fAQKQ/tib0hfVB4Tjp1pZ6Hm1ZeNcrWReamlNY9U&#10;xxHRVXO4aC40kkBkBxABoJasiU0qHe36zH/173+MD+0n45u4k5E75WE4i3OYK7FHKo+WcehZBxJl&#10;ymRbSqWyU/Mr6cTu3FLMWfASLrlsOlndRDhi6O6m0N3NeBSZaWuQkfw40hIXkkGNRULsAJxy8n34&#10;w62TMX3Wcrzx7ufIKSiFS0r8A6EZya0zgamk2/RjeT4coj5NAb5ljPzMx1mTf5X5YJBIF5x0XZ3Y&#10;tT0Przz3JcaMWIXrr56E9Kw74Ii9E3Gxo5GSOA9ZqY8jM/lPSEtbjfjkh+nqj0Vq2jjccONcrFz9&#10;Cgr2FllRGpF76GTW1VAzHXy+V4MT1nwVgmGXcXV1OIE2XztQdWn6jU4sPBTRJGxJ5eyl2N0rGiX2&#10;cNSGR6OtmwO5p52Hloo8U/PqS9RMAaOTLrrupm9Tm5Htm0GgfTeVh58q1hnKslGrrLWkdPiIxYh1&#10;PMDGZb5pZFIFiulrEGd/FFdfOQ219Q2605SbvDZLd/RZ75Xin56Owyk/GyA0ZSLlZqF0mOF6oLyy&#10;AZddMRIJieNJs5fRBabBZjzGwp6HyKiBGDxsPjyaHMuKUSe2MQK1LkGEO4BI/Ywu6WcqsUBLu5hI&#10;Zd1ydfh124ZvkH/+Ncg7IRx7I0PRHh4Cd59e8PXm++Oi8I0tHdWvv04XxYdWPkrjaTqRzuvTAIUY&#10;pYyVABdgtAcSGbQmSftlyTQeTcfQ6oAuumHF659D05sfGHdY5txGRdO+d3KLVE5W4tXnJ6MUq7RY&#10;ium/CeS7pdWN11//CgP7L0B29ghExIxCXOI0pGtwI30VDX0l3ZfFZppKfPwgnH0OGd+olXj+uY+w&#10;t9g6S+NAYtg6n2e6IBRM2Vv9jybPgef/M+U7IGRt6VVlYTbjpQ50dbpY/VoZo81Y5ebuD8wsZ1cr&#10;9uTsxZNPvYlBgxbjnLPHIT52JByOsUhKnUs2s4ZA+Rh1bSW9jUfMwf4nnTIEo0Yvouuv1UHBOuUz&#10;2Tj4vR1o5nsdvmW5y0yG1JBBR3aqejXKr64UpUZtmaa/HMoyOpWstNxTU4PdZ12Jlu42lMVon8RI&#10;VB3vQMXMhfRk2Dh7CVR8bhvrg3AFJ5/FUjF90dInP1FSK1w8fgKypVA/UVTXYpnSB6WoDe0uN+6+&#10;ex7s0VNoo0uRmq15vYuRnvoEoqNG4857HjHnpcj6fKwfixHyoykopepQ0nH45Gc2WCJDUmF1oqHR&#10;hetvmIjY2BEs2JWGbmvCdHr6SjhovAMeWAB34IR+U71qWdS6Ub+CLuKBROpn4EL6zA9OPrOFyqNW&#10;jdCEqvfewK6Uc9D0KxsaQ2zYGx6Oqp7aFMGO5uMc2OE4HbVvvGmqzc1ntuaWoMPpZJw+NNIVFagK&#10;i83QnnlzYFH/jKZOiBXqOjELNdDBHAmsqS5w8w29L4t5KHsBw9cV2g/OHKyz33P2llZh8dIXcOVV&#10;ExBrfwDx2lsubSoyqJiZOquFzM9hm0IjH4lLLp2K8ZOW4d0PP0Nt418PFqgeAoVkFSrLLBAMixAY&#10;ma/3BV2qn46QWGCs2mThKAHqB1UhUR001UXnAxuANqWqoFLdV1aS8upGvPLGXzBqzGycc+Ew2OJG&#10;wh7/EHVuJhuMBWTMK5GauIo6N44NR3/ceuss/PmZ9+mGq4dYcZL7sTG2Ds8iAJlnBn7i4/i16YLR&#10;7ACtUdbIs5c/Stt+qiha3VX17PPI7RVrzptu0xnN1M2c9HPQtmO3ATt3O8mB9pIkUDcRZDR5SPfW&#10;5e5Fe0GFWm26zNR7Ju7QDopSA8T7TH1rvqB0pxMlextw0Xlz6HVQ306aQDB8GCkaPMlcTgY+AtMe&#10;WW/u1h6GZiUQ75deWwX2r5WfGRDuU9TRo1eydRlmlvOYPdHoCmdmaYutUfjj7fPojshIg6qh+1ii&#10;KlD9/5HK1dUycaOo/EDuYJay6XPb6+9jV1w26o+LhrNvDKp7RKI6NANFZ1+H7Qln4vOTLkTNR5+a&#10;p8n8at96E19nnoeKxU8wCdpA1M24GJHiplEGzxo+kASBwzAZuQv8QnimlFsHO3WimflRa67W3eiN&#10;Xk3elHf1syglluTmFGL6tPU444yhdFGGEegeZrkto5uyEulpq5Bom0VgHILzLxiIqdOX4dPPv0FL&#10;y/6rM8QZtJ1ZcB6hMqH0B4NacD3T6t/5vihNypBej5yYjnsTfkyYbkPRZLwyQtaLX0sDtaloMK+W&#10;1NbX4423PsOQIfNx6snDEGsbjgQHG5B0TdHSPMgVZIjTqYPDcMVlE7F0yUtkz6WBuxmTT6Ag51Mg&#10;bD2ry2yHI52QjqmRtEZzD42JMc8uJ/Kuux3V3UPRHBoOT+947Ohrx+6x48g8tRyT8fO5HWKFLCEN&#10;3PnK9mLv3IXYln4Jtlx8M1q3bjC163azLkVXf6Io5TI1q4VWP7RGzy1d3Lq1HGee/iD1b6w14Tpz&#10;Dl8XmXXJ8fbBWLHidXOdOKphI39PFR4B+RcAoSlB6+3+YozLUspVq15EnONuZKUvNVMhdKpWRsYq&#10;ssNJuPDCUaiqVmssBQ8Cge6VoVolSuLPvwdWNH0rx84wG4JVq5SH37h2FuDrc65Bfbdw1IVEYXdI&#10;GLbc9Du0ffUJOtra0fztt6j9xjq3QbFXPfkicu0nof5XffF54ploeOolfu81G4xqupV0X4zuwKlg&#10;OhiJyTJRzvSvGWDj1TJUGo9WomhJl9Ko9zIc7QAT3NUmKLl5pZg4YTFOOfluxNhGkr3MRWbqY2TO&#10;TyA+ZQEi4sYgJWMQ7rxjBl54/gPU1dUF7rREXolGlTUlxCpHCzCk6HrdF5gWJti4RKYpCF6vILMK&#10;Bn3eJ7zVpFbBKo2DhODbwMu+j/zLfOve4BMCl1nCiDubmuEpK4Fnzw64Nn6Nxq8+RelfvkbJN1vQ&#10;Xl1t+pt9dJP9BHlNEBdLNOuTCVodOiNE018C/V1B2bu3EqvXvIarfzvJbGEfbX/ITMVJT1+LrLQn&#10;kBJHZh31EM44dTwmTV+HPUVkWkZYNmY/MD6DQTvK8El8vpY2WnVsvMF9VfhDUZYVAm9M2Suf/Knl&#10;8y9QEJGJmohwNERGoKlnPL5NPRXN3/zFeBRahin3WGXU4WxG6ZMvY/PZV6GQ7NF1QjRqu0Xh27PP&#10;Q+uXn5qrfowR7v9T8L1qQt6M5ZmYiV/qkbBO4DOTrr344P1t1MFxSEtaTG9EAyjzyArpzSXTI0ka&#10;gLff0VxfRehhuVPX/6rs/xVyhIFQGaYqizWZ1kC1ywKR8bvNJvX4/JvtiE/qj+QUnajFwsueb3aZ&#10;TkmagZMzB2LLxt28jq2ettY3zdJPFVYia85FxdR6UfXZeH3NKLxjIAq7a62vNi61Y+ctt8PTVmlS&#10;HORH/gB5qHz2SeyOiENrtzA0h8eirE80XehsVP7pOdQyfk389tH9CFz+d4hUfl9eBIwKlgFQwago&#10;5nwIw2As8M+lS/7Q+JXod9pQRDqGIzF9HpLJWNKz1iA+fjbsMSNx3nnD8cjM1di0ZYdiNfd9J8HH&#10;6fUnFWPwhgMHli5BW0DDBkFp52Ol52oYjAtvwNQKFiKoQVN/FcGCPxvvltdqDqQu1zGfHq+TgO1D&#10;Oy9QE6icuHOKUb7sSXxz9wPYdsklKElKRmkvNl4hNnx29kX44qGHkfv8m2gpLqE76jE7ZGtHGO3M&#10;sk/2ex/MgpF932tbqi++2IDxY9bh9JPGEPxGISV+IVniWmsOa8ocMsTxOO30cZjx6LOoqdWgAEVl&#10;4Nb2/Kq7APBSI1giDPvX9gGEYKbBKQ/tRMszXSwIH6te/Yy7h41ESbcYlERFojnChupj7Sh84CE2&#10;nmyE2y2d04HuDa+9jJyrb0B+n3g0HheD5r4O1EdHwM0GvuZ/QvBx8llsLD47aDpUxlrNJBNTHaou&#10;NNdRaTL92kZ0txWDBZTMl2ybsnLVs4iL6Y+0+HX0SJ5A+smz6CovMnM6zztnDHJ3azs62r2n1cy+&#10;+FfLkQVCUWkZskpXQcYgShLoFywurMQ55w1CYspYgp/6Ay13JCV9rtn54rlnPlIsZFwWHTcM6ieL&#10;nuszLqy1kzPQ9MVn2GRLR12YHZV9IlCQeDL8337JFNFFlfGw4rXYXm703meexvaIFNT3iUJ9VDQq&#10;bbwnKgK13WOwK+YsKqA1qdtLNOzSMo9DEGXLYrcaiCCDMYMggmSgqLgKUyatwSknDYE9eiTSUueb&#10;JWppmYthTxgJW+w9uPraqVj72FuoqNy3iYBhItLmf7LoOcb95LNMnxmDYVsGEXmBkhAMgc9SA23J&#10;r5F7Gb2T4KM+W6GiTrdr5706goFXwlmwG8UTJ2Nnwsko6mVHUc9IFJ0Yhj0nRmHnOZeibOUaOPNz&#10;6RpqsIRcn42eT2nQ86Rm2lTw7xQNAu0THwqL87Bw4Z9xwXljERP9IBITFiIr43GC4kokJ85n4/Mg&#10;LrroQaxZ9zKaWqwlaZ1oYBm0Mo9WGkw6jN4eXHfVgGhPR+3vqCQ0MxbT9bmzGDuzT0WLdhgPiUAj&#10;WV6+7Qw0f/YtVNPV1Je6L79C3u0DkReehuoTI1FDwCyPcaDUloiS6Fjs7R6FgvAs7LljJKo/38yH&#10;HTgd+lbwpBIwbj6D8aKUEGvXjwOKabT9Kmhg+rRn6A6PR0b6ajNwktpvDjKzViAxZhruuHkGnGSs&#10;6pI51BH0wylHEAhVtIFxK5WuUQj9sdYQO10+/PEOdeSPYWHNYWv7KDJS1yA95XHY44Zg5pyneB1v&#10;JQDKldOCcDOX6VCEiihoUaDWoXDUJBR3i0C1PQrVx4ei4Obb6WJo6RpTKxeHTKyrowGlK5diZ+8E&#10;uiN2uiY2NPXWFlgxyIsN5edItHSLQ37SeWj4UIvfZYT7Tc79CSI7EXOwykapsDrA1yx/G6efPgU2&#10;GmFGygyclLEImSkLkeSYhzj7GFx7w1i8+Opf4NIyPCMEIra23+16w/BPB8OA0cgUdKKeRlM1ICUu&#10;JEMylO+vgkZXNR/Tz1e3l+4kg2xDKdVUE17FhqsVJX9+Arn9zkHFMX1RGdoHDWE90XRMD+y1ZaFi&#10;xkK4auvMc6UVGsnVIJg2rNDGslI1DWjIVVV8f0uCZRV89RPMrPoA6uvbsG7du7jy8glIiOtvVthk&#10;9FuODDbeCYmzEWMfiYuuGIkX3nwP2ihXhWLt9ceUCdkMxTp4KuSyypEXG1Yj0cD79OTyqQuR2zsc&#10;zj5hwAnhKCAQbh8yzNzj3FaAvWOmYnfcadThaHMwVWlMCGqjQtEQEoMa6mZJ30yU3joYDZ98ymRo&#10;HTrTpbQcQFRKOkjLgDfToM4bkQF1+0A7bx9ENCKuHcwVg7Yhu/MueifRo5GVvp42PY+u8lL0S30c&#10;8bYHMHPGSnPPkWig/5YcUSA02/IYRshPYg1sOdRHI5k4dS1iHaNo2OuQQZc4q98j6Je5FDHhU3D/&#10;gKV0naQezbyPCsVyNru5BGj4TxW1uJqqors7vV6UXv5HNB4fgipbCBqODcWee+5jxXvM7h5eLdfj&#10;lSXrn8DX3WPhO4EucUg8dtgTUZB6CopC41EWHUlWGIqmaBtqj4/EnvRz0fzJ+8xmEJD+tkgZgoYn&#10;N1jnQFgpBN55awN+d/kkJNkGmzMjMjPXIit1LRJiZiI+Zgiuv24KXnv1CxpdsDw0raWNQQAu47NA&#10;UBJ8/WeJ6c/0EjgUWEVyibVCR69yd01HPpNgsUbrvUhGM9MV0A6W9z7R1vyV772CPbfeiV19Y1Hf&#10;Q1vpx5gT/HLJ3rdecgVavqBh81rTuDFOX4dG1AW8/ILP1SvxlMAoDWIZK+K/Q/YvK8Whs1I0PcdK&#10;JeMj63v66ddwyTWjERU7EAkJ8+gGPobU9MWIS56ImLgBuOWmGfjsM3XnSKTvcgUZjzJ+EDHJ1gPV&#10;gPFRrUQjZ30Z8s6+BuW9HKgJc6C1J93jhAw0vLIW+StXoDDlMtT+dxiqdDYN9bE1LBwNvempnBCN&#10;gr6JKL7lj2h9500SCfVcW+VhLcE0j/yBKA2a29qltYRmYNLJRo0uN8tWdXkwkQ6b5XhmWawP5ZXV&#10;uPTi8UhxzEdG2hIC4Xyy6GXU3/lIYJm9/oa1S5TYt8o7GI60HOE+QrbXqmBqrea9eTyW+/DGK18i&#10;LuleKhCZYPrjBMIVZIXTkRQ/HFdcMgWl5dbgSIeG6dVZr3oxrcihtCQsaN4r5qC7PW43yi+8DfXd&#10;I9AaFYa63tHYeup5cJfnC07gCbSYLV9/jZyTL0fNr2xkhYnYO20G2nK2YuvVt6HqODtaw6mgMWFo&#10;Ykvc/n9s2JBxBZpLS8y9f0tU8ZZLIVdYhmoZ2p49Jbj/vkeRrD7TuAnoF1hWqBHhOMdwXPf7mXjp&#10;RQGgjFPKIw1V4fA9gcAEq7AYjoxoIwgd1PRTp4cw9wRGJ3zOJniryuH89AvkL1iFHTffg+106/LE&#10;hHpFooMucBPLP79bErbfNQzOykpTl0ZDZN1aEtdFLkgWJaxREagKjdqxeDrEQg9FZJyKoMvDt3Ln&#10;nPxs5bGptRVPPP0eLrlkEmJsw5CWQm+Gxq6unXjHw0hJGYIxE1YRFKyBKrM/pVqJg4g0wPS1MeFq&#10;x5Ti6ldfRF6feLh7JKIwJgkFtni0xWcj79ILsC3EgeZudlSFhaIuIoJMOQblJ9hQ1DMdBVfcgeqX&#10;XiDzo4vOmKUpHvVfuzvRRH3TKXsHEqWuTbScN3S627H9qcfgzd/GxsRlVl8dTPbNKhCnFIv2Y/PG&#10;vTg5fRSSEzSC/CjSsh9h2axGYuwSnHbaaBQUW8dXmLmh/wIQlBxhIGQBSjNZRB2dmrrhRVFuGc49&#10;dTASU2YhJXsuUrU8J3MllYmu30l3Y9sOazmb10MF1y6XGpEzw/Z/n4vzQ+FdvFeQIV30ujwouOpe&#10;lPV2kGlQicJjUEiFq1mxgld0WCO1TLOq3v35V/jizIuQO2YSXF63USpXbjFyrroNZX0SUKXT0ML7&#10;oOqESOy8rj+8rZZb+/dIkBFKlNeli57DKf0G0JBGkWXQpSA7TmJrGkNWeMEFo/D8ix/A6bPi17Iv&#10;jTRbczCliMzid+HItrBSfYVOVxuaN21F/bPPoWD2o9gyfjQ2jRmN7RPHI+fhaSiYNZNhBnIemY5d&#10;Uydjx4MPIvee/ii64nqUZF2A8sh07O0WjbpurBcCX1WkDXVR4XD3jkFedzLyWwfAW11rcuyjXvhY&#10;mX4Ch1aZqPtEnfraHl+jm8q+8UrlSVhtzE8WGbdGm/nONKTaAMOMePr29QU3Nzdh4cLncNrJo+Gw&#10;jWW9ab++ZUjmq80+GueeNx5/fuZDArS07+DC2AnmjJMJV/48Ljc23HIHSo7rAU9INIptNlRE2OHq&#10;HYfq3lGoD+X7vjGoDY1ETlgUtoex4bjkZtQ8/SIZnaUjGnRRd5JWKDUx3Y18bVVZHUQ1pIkuD1k9&#10;k+p2NeLjS69F8R0P8MvmH/VzTKeTcdn4QY2R3+yVjuf//AHiYx9CSsZM2vkMc7BaRvqTZonn7bfN&#10;hculgUB1IRw5Xd1fjigQyh3WlBABTGdXK7xUoAH3zEWSfayZJ5icpdP1tcv0QsTFPoBnqDQqHF9H&#10;s2kZtfxYfSzaEkhx/JiYaR6sEA14mMXl6idirWvkUDt+aFTTa6aNdGHPQ49gT287nKFRcPchuzvB&#10;js2nng9X6R4+nYrA53rkv/GZ7ZV56GhrMDsPt/E71XfZ5CnI6WlDJY21nMxl+7m/gbMgx/wm0Z1M&#10;Af8Z+GVgmpgWLceyVmoI3K2rt+3MxS23ToPD0R9pydPoRixl60lDih2J9JMGYfa89WhsEtRIBNLq&#10;e2I6FJfhsCofcYpg0L/DLYyZz1BOlGyVK7ms+aWjohTVax/Hxhvvwsbks5HfJ40NgwO1x0UR2KJQ&#10;3D0KZd0jUd7DChX8rvIE/sbvinrxdxp6aShduhAy674MfWJo9PGoiGH99I5EyQnh2Hnn/XDXV5jn&#10;6+xjKgjTYDVaRjP4lZmSIeBSAvlf5MasNjvERkFMRwBl3itKU3dsdDT9xkt30/TLWr8XFlVixLAV&#10;SE4eAFvCaKRnLaVb+DgZ0HzExj2A+wY9irKawOgyxeArM0NV4HP4yjd+KrtqT/DgYWNdtXQ1vk7L&#10;xN6QUFRERaApLBLOvlHw9HWgOiyWeheHnF4J2PWb36HyySfha6k3NaIy0ii8uis66eKaI3AF5NI/&#10;2kSnwJxXqX2Qiisplr7yuQRCjVS3tdch/8KrkXtcNCpmPYous379wGJWUcv2+HDphaYuiUFLHn74&#10;GURF9ycrXE4gXEubp4tMe7fbhmP+fOt4ULOOW/24ut+kQrn458sRBUJNJfB5PGyZLJd41epXaPBD&#10;kZq6CiknkRFmrUJ65noW1iCMGWstHj+0clD/Uzsr1m0mmWpUSiORrXx+E92SNjZzPr5qWZuk7K23&#10;sS0mEa10a+vICDt6OlDZLQbb/3AHfLWVRkl0fKU1d8piPPWqcP5S+vzz2Bkbi2a1zGQqm5LPQvO7&#10;1pGcgTbuu3/WUnsGVrTO59X2V1ZZWOC1dMULyDz1TkTTeFKzliEzmywwYYqZe3XfvdOwkyD5cxAx&#10;V+3SrC5JEXSPwJwQVPPpR9h4xZXY2ieUrmwkGvrGEsjiCWhxaAmJRW14EsvXOqyqMSwa9eEMYQ40&#10;hcSZaUv1LPvqSAUHXbxYtOq+0Fheb4O3hw1lx0dg1423oKOyxBj4oXq5/0xRF0dQPvt8A266dRbs&#10;sQOQnDTLjJ7qXB1b/FScfuEIvKBllAHp9BBQxdoMIFJX2LgpJifLWqPeZA0oe+N96tfpyGXj0MSy&#10;8+qc7BMjsDskCdvPuQbVa54zZ9OoMZCmWW2BGkuFQGHxhV+x7GgjsgOPtV+lBrNUphJPZRVJQDGf&#10;z995vbexETt+ewXqTuiBXWyUard8Hbjyp4nb3YrrrxsPR/R0guF62vtC4wWmpD2KhIT++ODDLeY6&#10;0xdLvTJs/rtU/XPliAKhJgP7/eYkB+TsLsdpJ41CavJMKkdgkXbWCjjiJ+Py305Cfb06+lmB3y2j&#10;+2mi2fu6UxUp+HK3tcBNN0HKpflqUhKz7Im/exorsevSq1FNpcqPi0ZtZCT8Pekin2DD9lvvhbtY&#10;G2juE8Xh6nSh4smnsTHxLFSERKK1jwMFPVJRsnKdapIut7UztBkCMOyUL4pEgRHocBt/p9VnlJ9X&#10;TPdgCiJt9yBZGyGwHNLT5sJuH4rf/GYM3nzzW3OddTMj+heLJuF6xLBZeBY3d6Nk7RpsijuZrMSO&#10;ElsCwSyRrCUBzQS5xtA4AmAcasJTUBeWzM/xZr9FAV6pLRZ7bQ5URUWjRu5vuN1cWxcWz5BIcExE&#10;GxuY4uMc+PaOP8JToxP4aLYabTap+XmJNVjAho6vkna3B+sefx1nnzcUNtsgpNPbSc98DPEJcxCb&#10;8ABGj11GXZceqO/RmlNndodhqap50Rp4gaH6FcV8Gz56D1+d+htU/08s6o+Jw64zL0Hx0sUEr1ID&#10;fuJeOs7UuPEaGSYZaCMjU9+tfhcz1vxAAaFgRnYgfdbYfus3n6LykUex9cIr8cXFF8Obv4m/AI15&#10;Jdjc71S0d++JnPiT0PTtdvP9T5FgbW3dWoDsfoOQnDLb7BmZmrGcZTKfDf5EXHLpSFRVayKQZSxW&#10;l45Vjv9sOaJAKHdFo2ZtrmbcdN10JMVo95NVyOg331pBkv4o0jLvxzebC8z12gfO2lnkp4v0sIu8&#10;XqzM52lGzqgp2HnPSHQ2Wf1KZiCsnUyRYNtCFal65jnk9k1FS28aZHQEDTOM4BZtJq9uuvByFK9b&#10;g/ovP0fDhq9R++rrKB7yIDbHpqEi3GEYzp4eBM5JD1OfddAiWaNxb+RCkPGZ5o1v1SoLFE0KLPfi&#10;ySffwGmnDECsfTQyMzUh+kkkJjyMlMSBmDLpSbS2WG6Fzo3oMAdX/evNX2Xr89BIxbaZ25xlS7CV&#10;rMR5QjTaw+JQG5GIOgOACWR+cWR9AkF+z9cmAlxbiAMuspr2vjb+bmPDE83XCLSyQXHzO3dvHUiV&#10;gJa+Cag6MRabWS9bho+Gu6nKGK0aSC+fLafu5yYyXgsM6QOYuSaW91NeUYdBQxbAQdc4KWk2G7r1&#10;SE1ZRXAcissuG44vPg+Ci5d50y4+zKkAkPEJCN2MT9NdJK0ffoGPb7gXefMWwlWuhkHASfZItdJg&#10;LYsGmtQuetkh5s50qM9Ru+JoOpOa56C4dNDW088i99Z7sCslg+wyFOW9wsi+e2Pn769imTegvbkN&#10;ub+5AmX/fQwKr72dDzo0cuINkJo1j78Ah/0+ZKQ8xnJYSyBchEx6hfaYARg2ao65RtBs5tIeIXU/&#10;soxQvJ+ycPFTcNgeQFbqk8hI024fc8x273b7/Vi2+mVzjQELdSqbVuGni9vnQadOLiKYFi1fjF10&#10;d/ceG4OtN96Oth17jAn53D64WDmtVJZO0vGiMdNRckw0PD0chhXWREXA34vG2i0apd3jUBSdhW3J&#10;Wdhui0dpr3CynVCyl97Y3iMSu4cMpxJq9hr1hH80EVtztUweDADKOMgCOzS+SYVsc2HatD8hIbY/&#10;UhO0LE4H4Cwym4Veesl4vPe21RpLybu6Wng7NZwt+c8AB02fVqv6l5iYuheew5aoNLR2j0FrWCSa&#10;yehaQwhiBLwGMkGBoBheLV1dAV5NZBQ/R9PttcHVIwquXgTPEH5mo+PsY4ezF8uejU/xiTHY092G&#10;/HNogE+sN2UrEbaIxcs1/7Hdff7VYqpJhsx0iu0F5ZnnPsWZZwxBXNyDyNT+j6z3JIfmgo7CsiVv&#10;BK6i7rgJWK0ERI8aG2qM8sxghh746nfpgAA/6virmlQff9QmIGYAhxWkPsxOEgEXf1Qft4rKpEmW&#10;1VyF+vfexNbhD2LXGRejrAcbp1+FkwSEo8wehYpoO+slBpXdQrD7tiHo0hLGHZ/gq+RU5I6cesjN&#10;j0bs/Z2kHX4X7r2HjDh6Iu2fjFDjAtpZKm0OElLuxMtv6vwdXm/6XqxU/7PliAKh5PNPdyI19QGk&#10;ps0y/SVpWkZHahxnH4VbbpnKQpIbydoTgJgiPzRldxE4NAm05OmXscWejVpWckuoDTX/bcOuky5B&#10;08fvUY18aJU5q+Gm+Bobse2ewcg9PhEeAl9TOEGQRusme2ntG4PGkAg09Q1BXWhf1EdFoqlPJCr/&#10;b2/k/uEBdDRrcZ2ea7nbGv0yWy0pC4aeakG++CmQm1+Om26aAlvkYDYA85CVvgbJiTORkHAPho9c&#10;hMoKa0WItRuy6S7n/YG4fgYi18ukatcO7D75fLSeQHCLsKHcxvIKtfr25A7Xy8VlaCAYNvOzj8bV&#10;RODLYdjBa3aHp2J3dIYB0i18/Voh/UxsuOL3+GrEcJQ8sw4dZTmCBQYyBDIRqYYWNpitrA7RWzhS&#10;IsBSo2EaQuqaBu8k+XlluP32CYiNvYf1vwhZKc8jOW4V4mOHYsiw+aiutTbD6Ghlfs3Wa3IsxTSB&#10;BgKDloUyOpYFS0ZdBERJzSFtpWtt9vEk4dBh8S28T063xo07PF40b9qGipmLkHfBNdgVlYAtoSEo&#10;oefTQr3WTjYtZOrFPaNQSXbf1ieZYBiJ/OMd2H3vCAJzFUrefQP5739s6fMhiAaXOkzXWBeKCitx&#10;9hmDkZI02cy71MBJasZKxCVNxdkXDEdldSOvZ96OUEfwEQVCF13i668Zj/iYmcjIWoGUk6YgNXsm&#10;kpIXoV/WUOzYWcyr1GlMd0I4SOMPzqn7qSLGoP3Yvhr1CPJ/5UBz3zAUx0ShvncsKnqEY3viyShb&#10;S6YRAFo3n6cn+ZubsHvCNOwKTUZ1t0iURVn9Vm191cEfRXAMQ1vvUFR1j8I39iwUPTQdnqoG0+Lq&#10;tH/NyzJ9m0YZyZqMEssArHx88P4WnHcOy8AxHjr8SBvMxsSOwWlnjMRzz2uUXOyBEE426fVqAq7u&#10;l+oEXeojoxg/JkqF9uHbNWYyNtOddYVGwtk7CtVhdInDkwh6sQYA5Q7rtYVucmv3aBT0iMbOU85F&#10;zojRKF77BOpefQf173yMmvc+QtX776Pm88/RuG0bfFXaxt6qF42dqj9SK0LaWSaarAsdas5y0ZK8&#10;n7MY7aUOB3eakV745KVQvE4v5sx9Einp98MeNxFpBgjmI9o2ElddNwpbdlqTsDXCa45mkEEw7yKY&#10;3y1hlH5J11gXfk38lxIGBgClcVrR49yVj5bHn0Lezbdga2w29h7PBqpnIhrZEDn7OtASHom6vuEo&#10;CIkl46M+33Mf6n9/G6oiUtm4ERzJ3DeSMVayjhRzvc9NULW6a36aEMg1gkwb6Qgs0Xv19Q8QG3c/&#10;idESJGXNQlLGOqRkPIHo2EEYP2mpuebHJp4fTjnsQGjVuf7QgFlhosMyasmSJW+aPfIyMuawFRAT&#10;XIjMzLlwxAzHyhWvmmt0NoS1FIkfDIhYBnEgUUupQRFTrHwkVcEE0Wl1yxnYqGtB1cQF2BGRjhJW&#10;fk0kXbaIGNT2tGFbaDwKpk9lxTRY8MN7+GQ+ux21r7+Mnb+9ETvJUnJ6U3mOsaPpGAdyesZiqyMb&#10;RTf3RyONWE83LS6VUf1C5qxgGq3yrkEF5YeWy7R24oknPkF66igkxj9idtbJYN5tjgdw+12zkV9g&#10;TSrV2bva7NL0NTEf1HXlyJSDBaimgI+IqC6/e5r5YIGyyrt163ZsSzwXJWEOlmkYcGKE2S6+xBZr&#10;Bkha+qbQxSITJKuupqubk3YJitjwuMrY2Jm+s4OLeQYfIjKguZ5iBdq4QK6f2e/Pq34vq3x/zmJp&#10;r+rNSqeS62farZ1+LPno0834zeWDYE+4l/owj67iE0hKmIR+J92Hl17+zFzj63KaEwm7vJZuaSNi&#10;HfPgI2lgc2t03pRHAAQ9rVWoevsVlN07FHsTLkBRj1jUnKDT9VJQS4DTyqi2UILgsZGo+nUkCmLP&#10;Qv6DM1G/dSvceZuw4/yLsMNuo5schrrukdh99jVorqxR+4NWMlTP36i/AwtLgek2tmEq1WoQxj20&#10;ArExBMPshUgkKUjJWsoGYR6SEgfgk4+sUWRr82HZFD8oiyYoDmP5h0X+CUDIygqkWInXFBGpQ05e&#10;IU7KHmeOW8zsNx3aKTk9eQ2Z0Tjcftss+Lxec5853/XvFVX+dxNpCRN8VRWZuYpegWQADJmOCraK&#10;m9NOQ1U3GxoIgE0Rsahia5jbk+HWe+EtsfaVE6NTn4uks7EOLZ9+gsLli7Fz6kTsnDIRhatWoWHD&#10;BnS2acEW3Q6m2bTW5pNEaq8y0HOVF4vZjRo1H/boAUhPWYisrOVITpsMR/xdeGjcKrOe2RK5T8F4&#10;/vXyXUr0JvDBeulC3qIFKDk2kYAXjzIybT/dqNZQGg/d42YaWnuvdDLoBDY+odh6zkVwf7DZ3Ck5&#10;UA73e4T1qnJg/Vpu5S9PNDXE55N2gm5gA13ihYiJvh8ZyQvRL/UxpCTMRFrqADz22Ju8QrakaWea&#10;gUBdk30ZGws0/SwrU1ztTuxc/Ri2XPhbMrx47O0ehoZeMfRgolknMagLS0ITv68PjcGmxER8e/ZF&#10;KJ32MFrIPpUSQVPFyMmo/nU0GvtEoj4sBHk9YlC15inT+BmviUFu9yGJbjPpZ0MvMOXnuup6XPqb&#10;/nAkTkNqv3lmQUV6xgpzJOtvrx6LlhZ1wqjPk/eYycT8qOwbD4mfD5McfiA0FSO01n+tmW0iUwL6&#10;37cQcfaHkJHOVk+brGasRGrSLJxyymC6xNZSNI22Kfy9YKDLnGRNLgYt2tcSKwGhxum0jX4XKbga&#10;Hi3FbyNva/noPWw96woUkdW5+yTA2ycGzb1tKP9VNHb/5jqyHMtY1SGtSjfTt4wKaHzSQ4CUk2Jy&#10;aKpA03CEYYK+74t+tSqpqdWFQUPmkfUOQGbKYrb4KxEbPwnp/e7H08++b+7s6NIR39oUVUzQ3Paz&#10;EMvAfpigzrYGfPO7a1HbLZ6MjwYXE432vjq7N4HulB3l0Q7UhifD2y0BWxPS6PK+ZaZ1qG8ruPfc&#10;X8erTwfO+oG//XcXM2na52IjaNbhmHpftOBFZKXeh+SUmdBRpKmpc+CwD8bECY+Z0d8uNPI6CzyD&#10;Bab7pH9am+zsdKLohWexIyQdnv+ORElMJIrJ6ty9+6ClRy+zY01zeDjKQsJRck9/eGqrTL0Y8sBQ&#10;8/mn2GzLRBVd5vYeUWg9PhzFF10Bfx3tk9VmQJDXyeM6JNFDDIiT2dNN9nlMbHj37W/hICNOTZvL&#10;oBMqlyMza4oZWZ43x/IUrV2tSVFELhQF82st5Ts8ctiBUFMGNAJr8huYUvziy18j3v4gQUAbWy5m&#10;S6d5covM6onHHg/sWMuKDs7B+nuBUF0iLroLTrZQbpWOXGKPh5XbAZ2bpadrNUG72CKvk7SU7cX2&#10;G25F6bEOdJ7gMAMhVZF25PWJwtbMc1D9ymuEO4+ZNK0GW33PhsXTijVvzux8o85pxqlBAz2XqeYF&#10;SrOeoYbAov01tc245Y9zERMzhAq+Av3SHkdc7ERcePlYfBKYLtFBxfZ1aisAASEVQ63tIerZ4Rb1&#10;acnFN+/1EkiXc9cu7EzJQrsGlCIEhHay7Fg0hZJx0OUqdESjOCYONcfFonjgKNZDO+T4m+kfjOhA&#10;jZ3pUtA/fh/8LfCNef9LE5WBX9vJdTip86z7wEDK229+iqTM+xCTNJXMaC0yU9ciOnIIBg+bQ50T&#10;CErH5D0FXEWj1nrvo557+M6L6ueewvbodLiPsaH9hDBsj4jBtyefir2RsWjpE4qakBAUZZ+L5i++&#10;Nt6PJsV3NbRh97V3YVeIDYV0izXaX9ItFtWPr2QNqE9WXT/SCdZIoDE7dCGxELAxzcHdb4aOXIhY&#10;+1hkpf2J2LAEWdnT6D3NQnbGGGzbYR2e5evQRiLymqRG0iHr3sMh/wQg1LpXnXClSvOjlgV80cXj&#10;kOBgK5e2jIxwOV+XIy5uNG68eVLALSRkHQK6a1slXzvdbwKvOFXDh59g8y2DULFgGRo//hKu8koy&#10;QctdNhJ442kowcYJD2FPz3j4u2nDSgdaCYa1J0bjG1saamfNAVpraL6EJ7/yo45pVgRrQB3fMlr1&#10;e2oZlHbQkRJbVJ2NQEChCwuq8LvfjYM9VvuxrTLTJLQd0c23zkJFrTgnxVSo8q3WXnHwVS3ez8X2&#10;9wNlJcsyOqDx3Y9Q3DsK7r5xZp1rRZQGR+LRSCB09tQgSRTKo2JoVImo/fPLpth12t/BqlhgZyYh&#10;B0eCZWx8Ls3blPcvVkzW5DnIVgRJlhfx+be7cPr5wxCXMMGcMqjulGh7f/QfshStbQa64HI3Uvdk&#10;N9IXlV0HtPeGNbfSj7JFq7Cp10koPPMqFC1ZjdZde5D/4CQUHxdFT4hub/cIFGaeh7Zt28wzS1c9&#10;jvzuSWZ2hI/kwHNMLAouuAG+hr1MmTwq1o3adxIAa831PyJKo+JQsOq3tKwW55w1FmlJC6Ddp9Iz&#10;5yAzXf2HE3HXPfNIeKgLZl9OCwit+w6fbhx2IJQSd/rbmWjrMKCZs16G9mfLzNK23UvMJpaiwMlp&#10;9+DLDaoEXq/DwA8hT+28p0GTRlnx7t1bzZbklf8di/LjY7AnIhM76QbvHToaNWufQMuGb+CnSxes&#10;As3Cyl+9BDscmVSKGLSFapqHDS2aPnBsDO8bAU/TXl7biTaCu3o6BbZqczXz33Tg+gleHrfp/DUt&#10;NCtJsmPXXpx/7kjEOx40M+dTUpcg1jESQ4YvQUubBk8EotTa74Ge3jBl6kMxqfwZSACEAkQuaKeo&#10;X/88KsyZGRpJjzXTY+rD4skG4+HqFY/2PtFo7huOLXFZqP/0a5Mbl4tlFmj9fyCKnwZmDE2XUOll&#10;31QlE36Jsg/f9YaZVeZN3Vsgk1NQiWuvpXsYM5i2Mxfp2QsRZR+D++9ajOYGi2R0amt80+dGvezw&#10;o03lq2j44m9pR/lfNsBZVmqeoOBraUP+7UNR+asItIZGo+7YEOy54rdwvfECdp5yEap7J7Bxky3Y&#10;UdQjHhWrrT1AXaSMIh1Kop8J195ChybBlEiC79XoWfGtWfkq3eH7zbb+aemryYi1zl7dSgPpVVoD&#10;R1anlET3SFkOjxx+RsjC6jDrZxuxa3chstJHIT11IdKy5iAtQ2C4DNExwzFuyjpzvdbadjhFc83H&#10;nyTqF2xi0biaq1mht6P6Vw7TV9UWFoaqqHDU9A5FwwkhyO0Zhm/SMpH/+z+gatQsVK7/HK6iat7p&#10;Q/OHLyP3lLNR3MeBiuhYNEZGEwxjUHS8A3uuu4tu4G4zgCJWKN9AbpuUQUcdtdM3V9AUl2AGtmzP&#10;weln3k8GPBHZaeuQlDYH9viRmPbIi/AJOJli5VkTXy3HmgrNd/pnKtcwyr+laFKAvyqwH5SfvvjB&#10;lz9NAnlSavTWnN1LKV+8FhU9wlAd7kBLRKI1bzCM70Nj+EpQjKBL1jsE25NOQsPXm4zqummobPLM&#10;/UGxcs2IGbkmCvidXmz85Av429UnIaPjyz+YhZ+vKOfBmjelEAj81qxIAmqqmnHb7dMRGXM/kmk7&#10;KWmPIT5yLP5401zU1wU33pDBqbvGS8/IRV0kMaCualdvXaFNE3wur5naJWrSVlqCootvQMVxkSiy&#10;O5BjD0O5Iw5lEcmoIqtviLCjlA3ZjvMuhau6ytSbRxs2tMkLUg+RdP9QAUj37btXOmWCCAG9ulYC&#10;9XU3jCdpmIq01KfMwInOME+Mn4lLLhuFxuZgnlVOIh6Hmo4fymEHQnnEfk8zXclmDB62DHb7JGst&#10;ccZ8s9t0SuIjOPu8+1ER2H1DhWAmHhs1+GkiI+n0OLFt7EQUHh8L34kO1NrUXxWF6pBo1IdEwRkS&#10;gcbwcFSHRqDmxChUEODyemcjP+s3yL37buxdOBX1j05B/lkXojgina4eFUKGHB6DnF+FYNPtD8DX&#10;1Mb86GECKhY/g+BLpq3Q5bPY77eb83HKOQ/AET8WJ6U/jcyEFaT6N2P5spfM71IC9Ztau80ov1a+&#10;v5/zv1EWpi9V65QZyAZMn4nO8fUQXAN6oRFJzT4zfY6GafxIfOZ5gaDrgh+D6MdYBPzKfoe23KHs&#10;nb8KFZqOQcNpDtVSOIIfy6shnC4Xy64h3E4gjMFGexLq3nvdAKGrnWllcgR4+kKzA9q7PGxk2sk2&#10;XGjhA2sf/zNeuOpa+JyN5vHWWcFWV8MvUw5SL1JsjdRR3B4/ho1cgugoTb5fgWzakj1mLK676VGU&#10;Vll659dpdOrDVj2xotSvqyV1PjMhX6PTVkPucmm6DRn9nt1kgFeioJc2cY1AW48o1IQloiLSDlcf&#10;AuFxcSh58k+WGvB+a3GA4t+nIodVlN3A8rsvPtuCtOR7kUmvUbv2JBMMUzNXIiryQSxd9gqv8DE/&#10;1AwmQjp5uOTwA6HZm60TH/7lK8Ql9CfFFarP4+tyMqS19PkfwONPakrA/mIZ2E+VDp8ThXMXYHvv&#10;eNO3UR8ehboQMpOofqg59woU2rNQ0C2a7IWuWneCYo9IOPtE0YWLQlv3CLQcG4GyEyJR7chGU9zp&#10;qAlJIQjGoSkkBi0EzY0p2Wj98AMDLFYKgyUvpQhYdMCV3b4rHyefPhiOxIkW802ejeTYIfjz+rfN&#10;HdoPzhpE0fWHWoOqfbriVE6NIvq7tLuOJnG3weWvYLSaryhwtNx046r/TSDUb8pdAP2EpvsH/cL7&#10;dVVwln/Nqj+h/PgIlmMCGkPkFrMBIpNoCCebpssll1mTqHeSZRfPfZQ5Jhvxd6LN54bXT2M06VdW&#10;LCOVxrQV5eKbU3+Dz08/H97mSvM8Mzm9U27gf5io2FmHnWa4j26vtwMTJj6BOMcgMqXFyMhaCJtD&#10;RzPMRmlFNa/RIgRtz6C6VwQS1Sk/MxbDrFngcp+1xl6/tH+1EdvOvhhVIZFk8droIhY1UXSXTwjH&#10;nvOuga9+33k3/3RR+tQ/HBgR19xCh20wsrQHZ8YSpGQvR0ryHJx37ghUVlZSHzUbZf+8/uNy+IGw&#10;ow1OVxtuvknn6E4xlSa3OD2dtN4xAb+/biJanValmRIwcmg5qt65GW+m9UPzMZFwh4aiKawvXL1i&#10;URaWhb333Y/61/6MkmVLUXzzAOxMPQe5IbGo6hZKUAyBp2eEObu4igZcIiMWq+kbiYaoCLiPtyMn&#10;NBs1z7xg0tlOMJFK7S9Wf6BVcdt2F+DUs8gE46YjI52UPnUukhJvw5//9K7JmiZGay6hKtBSQ8oh&#10;VqJYoL+riQBBNqD+URqN+kqd2vOti+5+h44zIAgaEBOAWS35QWU/0LMAVFw3AKKKnPfqdhMCSW94&#10;5W0Un8jyY1k3h8WhMkpAaPUVCgQbwm0ERAfqe8Rjw5mXwJm7E+oZdfpc8HV4md4OaBtBN90tteoe&#10;unmbbvwD9hxnw/azL4G3wToaU+VGpDTv/5PEcvs07KHNEuSIqh8cmD33KcTGPYiUVJ3xvRY2+xjc&#10;RNe5tEpj8poIo+VrsivGYao/UHNihXQ966gXzVTB9iar8albvhKFPaNYdxab1/6Pub2jUfa0tTeg&#10;qfQjIUoi0Vobiyj9hYVVOP3U4QS/GUjPXEUXeTHzO4ckajimT7HS5qcX9NczD/4ROSxA+P1pL114&#10;5Y2PEGd/kPR2LYFwkdlUIS11JcHhXnz8F2uunnoaLAO0Ph2KdBBw9z62BpsT0uE8vg98fUNRExmN&#10;hpB4usCxKLzlHnhr95pKb9hbiLpnXkXN6KnIueRq5Nr7oYSGWtjbhvwwuXlRdIfD4SYY5pwYh4KZ&#10;i4Xq9FK0+4fm71MVA/kT69K8JsmuXbk45ezBiI4bi4zMtUhNWs4wEs8+8775naVDY2c8nZryYLFl&#10;I4dYh/4uJ7wEQS8bHHNMpPoaxQy9VWip3wxnSymLVc8KsDhz1488THkSGllYyHRawGkM6a/8j+BU&#10;muYNG5ETkwzXiQ42PrEosdnNdIvGkCQ2LPE0LJs5V8TbMw6FJyZg2y33obO0yDQdGi+Xucr5lYl7&#10;9+Qghw1VQd8ouH5tw9YLr4K3rdaUklzyn/t64n+GWCCoYOmOPzBaKpm96GWyweH0sBYjNX0+Yhzj&#10;cOOts1FnDusPzGCgqgZ6cSiqW40q+9DKBr2N33upht7mGuTc/keU9qYHRULQEhoGz/GhyLvgMjib&#10;q6lb1q1HRPgcq5+dBKnLWme9fNnbZqBI0+2SM+VVzjQbs2SljsbuPZpOwzwpk4dJDhsQKkjcHh9+&#10;9/vJSIqbyUysRmoGgZAZcbDCHhg411xj+rUCLp5V2Ieo7LxXcFTzxYfIOfUC1KvfKioK1bZIVq4D&#10;dcfEYftpV6L2U2s3C7WVgiJnfS2aNm5Gw/LHUHjTnSjsdxYqQ+NQe2w4ttKV3jFyNLo8Gg7hPUya&#10;j390fKgVg5Z5WSCYm1eBCy8YgJjYSawoUviUaUiM74+n//Sp+d1sHmHuUVCl/YMVR3RSujRIpC3X&#10;zXaa/ka0lD2LqtyZaKjdwnQ2szi9Vp0ISEwI3H8AMb8bIGSLTGDVdu6mf4ogaPpvD3Czr7oc35xz&#10;PlpOiKcBxaE0hsDH8m4mEO61JRAItY1WjNk+3t2djUq3eGy59hZUPv8B2ouq6RE0oDZvAyoXzUZR&#10;9lmo6k522ScU7cfEYMsf7oPb324mk6iUfyTpv1ixgNBy/Uww9mHZiLji7IVPmm4nTUfTuSg2+1jc&#10;c+8K1p/siRAqpKNY90sPWI9k1prypTKVf1O3Zg3ytRlu31h4CYYuvi/tzgZt9eOmzAOrYo+I6HlM&#10;If8K7J1MsxdNTR5cecVYJCZOQArJVKrxKlfBHjURw4et0m0U3XN45DABoWitVVHPPvsp7LZhyMjQ&#10;kP8cJKcRINLk6w/Alq3WDssdfrqJanJMq0NDNAXw0zMlQKinzYplOMks8q681RzSXhoViWq6a9r5&#10;uO74GGxPOAVVTzxl2EUrHyVvS6kVPHm8jXCV56Hx/TeRN346Ng+bCH9dBVPDPJGu8xEEB/4xI6ZS&#10;QwsEyysbcellown4D5H5Po7UlLlISLgNTwQniGtxuekAViZ1bzB/VjyHVok0j07mVlP8W5xwVb2K&#10;vJ23oGTPaHibtjFKS4k0l9Pqj+RzLEs6qOinfT+rYMg2nQXwtBXwVqU/IAJLU1cUPmPrqOGoPjYB&#10;TrLv8mgtsbOhleW915ZoRo5bQ2yoYqPUEhINX89YFNDYtodno6Lf5ag45yrsyjgVu3tFo7mHjUYY&#10;RZe6DyqPcaDo4SWmsdJpdPs9/T9KLOAL1ozq0erqMCYWqJNxk1bBFj0SGVqgkL4EsdGjMHbYAnT4&#10;xJRUggwCQNaZ5iroXBudraIo2tqb8PFvr0XNcb3RGsbGLIS20p0E4IKr4amoMuWv9dxHSpRfMWCj&#10;q9Rda99N4KUXP4Qj9h6kZC61wFBnnacuQVbKGGz+RvswHj45RCCUQRiTMBI8X7iV9Pzyy8YjMeFR&#10;ZGTPY+Lp42cshz1mCkaNW2OuMStIDAgyBuGBiUmVvS++/UUVp1/1qktMWemV36ivye3qgLdFm3Sq&#10;r6kaJUPGYu+x2u3EgcpoG5qiI9B+Yghbv0RUPjwXnuYmwzboKZjlcepZ+V7j59U6SFUG+RbBROxb&#10;uGMaW9F3Prnd48Hd989CXOwoZKUtR2bSEiQ6hmL9E++aKDo7mwmCbiqTdb0VgqKcKOPf5WrfJYFg&#10;+veC7w2YWdfqLr/PA3/rW6jeei3KPjsdzYWTmN4C4rQMQCPKcqU01zHgXskY9BgTn2LQG8VmVE96&#10;Zz6hsxDNDR+grOhVVJd/CI97B+9VX2FAWOgyKqvlBqpefxW5PdPQSkZYFxkOdI80a4zLI5Pg7J1A&#10;ILSz/MnOI1n+fbXFk9069jSkL1zHh8B/PK/vbSd7TDAjzvWhfbEzJAV1b3xssRZRcVPo36XgP07M&#10;4Ac11Ap8r+LQIV18bWv3oP/gBYgmGGamrUC/jDmIj/oDpk9eG7hbfWjqfmLTzaBBNWNzLE4dJ1q8&#10;ZCW2EQRr+trRFBqLkm5sxFavM7ahlVhuze0N1PVfi76VJn0n+kJBhhlsMPUS0JlgOJhYQCjg5gep&#10;ol9p95hR7utunAJHwkwzcpySpeW5S5Bgm4LB/QNHefAma4CQN/4DckhAKOPUDhjm2WppTCcnsHbV&#10;67Db72OCFxDFl9MtXk13cSZO7nc/igvLzTVMsfX6PTl4IXlZKc1uH9zk6tp5xMlnahaHzrvVAerm&#10;sBdfJ3T8qklFWzvKH1mJ3WHJKAwPx15HOF20UDjJPLb1saP4zsHwletoQ15KY9O5JS7G6eNzrGk8&#10;VhCjsrqUrSoXO5QCSR6cuBTh0QORmbUG2dlLkRB9KxY++qz5rdP0cTCofL6nLd8Xq522Kt808kJc&#10;Kav+E6U1KqyT0vzazNX0RzL/zu1o3zoRBX9JQ+HOk8ja1vNmGgkVzqxVFmAapRPMKnaCIivJsAkd&#10;c9npZNm54PFrrQDLknF7G7egNn8pirYOQ2XOTLQ3aEedehqE5jgeuF6UXF9NHTZfcROKQyPREhFG&#10;1zgadSGpqAtN43syxT5xaGfQllw1EbFm/bEOxdfmrNq7sI2MUbtUN4c6CJoOVBzbF3+5/lp4W2uM&#10;MRr2Ixc9wID+c0V1sF898G2wb6y5zYVbbp9hDvfPpJuclj6HJGQ41q//mL+q/7iODbLXjBSb6V9U&#10;N80FNLv2EEh3zV2DjWyEGv8nHPnn34Dm+kpjQ25Pl1nDfzCRbmnVlTFlqS3ryrjlfJCYpJd2pYbM&#10;r81laZseEh/TsB08yu+JaXADeXz9zc9gjx2IjLTVSMtchLTsmVY+kx/CZ5/qhEuNT2g/A3lDuln/&#10;de/f+bCAHCIQWv8MEtId0/B9Q30bLvvNQwS+8fTnFyElY4XZeNXhGI4pU56wbmSif6poyobP44Or&#10;pRLOhmJWgkZNxYzkehIgWNAqM5Y5vGYqhk5f6ETpm88hJ+V0NBxHY4twoDwmhm6bHfndY/Dt1bej&#10;cfdWxk4jY+VpM1WzR45BLsvwBB4WUzW8ybgW6rVase5pJCQOJUVfiizmMyJ8BIY9MB9eMlPtqNvZ&#10;IVVSS6wG4scqgyWoFlNFomvNWmO6BAQz7b3nMovMm5kOMWimqvJFNH4Vh9yv/gs1OSPR1VSiYjfJ&#10;U7J1RCTvMOlmQhhYNgpmBLmVv7cheEaLyrCjdRfc2yajcNPJyN9zG9prP2NZ6B5G2qnpGAFFP4Co&#10;RKSsVeuexJYQOwEuGvmx2pQ1wUybKbPF0C2O4fcaRNFRBgK7WLh7x0P7E5bE8HsaoLt3LH9PRF5k&#10;Ir6wJ6Py+acZs9gsX1Tc+9XHUQmKCifYSKuLphXX/f5hJCWMR3rmGqSlPYrk5Lvx4YfWwek+FwkD&#10;XR/TyHsJUNSBBuqKiwHtbhRMGoMPSRIql1oLHOTEaHMMU/QHqX+prGxQb6RumgPSynrS4FcjXwlL&#10;5hp5I1qPLz6rOj2YPv21WEBoXex0e3H9TTOQED8N6VmLzXxkbeYcGzcB99w1k3oqT0g7v4tF6mb9&#10;l84oBX+//IN9hLJEawv1dWvfQ1zMYGQwoSlaIkMQTE2bgex+DyC/UHOdCCZibz9RlDlnTi423/xH&#10;bD3vMjQ9/zzjsTp99eR25leVZ7YIalflWhuiqh7bvvgapSddg6rjNNfNjta+4WiMjERpbxu+PeVs&#10;1LyvrdHl/tJ9UDy8ywI/S6wCVftnfffxpxuQlHwn0pPnISv1cbbEk3D9DTPQ1qqqlpuuCax6sipB&#10;9yocWAwAGmXTdBUdKqVt/gXHBDS6BW4BmH5u3wYn2VrdOwmo+SIebfVLGG2twdpOAr8ATqzQR/DU&#10;3WLq0OJ8L/MlJWEB+sicNedQ4msuQ1vOXFR+cg5qv74K7dUrmY4iZZblqOGXOiaJcarPQAk4gMgI&#10;tPbU31KLbbfejRI2Ni6CWm0EXeGoSLK+CFRGRdE1jjZg2NKXINjLOrOkKtJhWGG1tuzn+7Zeycg7&#10;JhZbx01m3TWbulQW9EbTeazG6ajsk6Di+FjnVp0WFJTjrLMGwRE3G5mZy5CcNBFnnTEUJUXWhGuz&#10;UkV6SX3Qkae1LOA6BqPV1IedcxagtcDqc1NXuEcVb7olzFcHFAM6rCfhlZNxtvCDgFBryrw+6lFp&#10;KdvVFpISqyHfz6z+pgRdaQXJq299ifiE++kW62wjMkOdc5QxF6kpd+LLz6y10lqHHHSPjxwQMn06&#10;qd86kc5JNtiKyy+diMTYh5Gu7bWylhtf3u4YiCnTgn2Dgq6flrig7H10EfL+Vzjq/18Y8i/6Hb+h&#10;S8dEOOUys5SDsaqNdJLJeGlEjfxS3MxbWIiKa2isx9hQFxYNd98Q+Hv3Rf2JMfg49lRUvvWBdR+R&#10;UIMbFuhZlaCpKcE94wqKKnHGGSOQTGXrZ07pn46LLpyI4lKzr4pplQyL/C6LQVA9iDZJg6icFghq&#10;bbZcYV5Nfe2i+6pzn921r6Hls3PQ/Np/oXXTRfA7/2LdysDSN0FtMLrqGZVXqeB7PpMNgbx4zdVj&#10;qiy18NegtXwhGuhWN70TBXf+GP6+mYpvsVJNxfFpXiKNxkzBIMjyjXneX4umFLXyJlNu27dh52lX&#10;oel/a8cSTWqPRIeZuB5tzi+pVyArVD+UjuxsDI+gKx0Ol4490Jb9PaJR9sf+6GxsMPFpSZh5Y0Be&#10;7P+7Aj0qlO+MnXUgQuD3q8UCvvpqB1LShiAl9RFkp69AnG0ybjGNdBs1QN1KLE/arFaKuPle3oG8&#10;VW3vqqldajT537R/ZvK/8YAOLIJhwxqlIgya+iIPrcvpgye/BEXTFuHNy69H9cbPqJHUL9qjzlU+&#10;iCUcUIIgqKd5/F7ccvsUJCSMQ0b6GoIgA93kWPtgjBxhjSCb6WnfAaBef8rTDtU15jPkBvp8Fht8&#10;7plPERsjP3656dRM60c2mDILp50yBPkFe3mFxyD2oYiyVfvCy9iVeArKdJB19rkomzgVJbcMQ8VF&#10;d6P0d/1RMnY6Kl56AW0NZaxIjYx1oYmF30aDEow5m+uwa8Ik7OyThLqeWj4XgcZjYrD7jOvQtmW3&#10;AQNtH95FF3xfYaqfw5qGUl/XhBtvnI3Y2HHol7EKqYnaHaM/vtqgOZGsaAO5FtBb9ac/Pw6ERqHJ&#10;wJhKgh4VVfgl7RIQeRvQWjwLNR/1Rsv7J8CXM5jgkGNi8xAp/WTicoS15ZIcDxCEDQsU4yZ4qHtH&#10;/ag+MkU/CuBqfQ4VW25C+XuhaN92HpncK/zNDZ1J7mF2/Uq0Rho76Jqrf9LvZhyqW6n8D0WlY05p&#10;I1gpd63bt2Pr727Hzl4JKO9uR2OfBLTSDdaZxjrPWEcdVNJVbu4TCVdfG5p7aqljBLYln4zcxTPh&#10;8ZSbUjdswuixwJlGy9i/s4ej8n0x5aI/0gq1HLTD5z+my3gH0lLnIzNtHWzRwzB5qkVEdKUaMDO7&#10;Q4inho636aVBv+ojK0FarHNSBJgHK3pphaxZVWVUx8TVhfrcUrzy29uwu0cyth8Xje2jhjHCJuOh&#10;OXnhgbXpx8XyIv14891P6Y0NMlt0yTVOy1yMlOSZyMochh27rQn4ui6gnQwHS/2B5dCAkM8yfWbq&#10;z3K5ccO1k5EYNxGZWauQpO22sxciOnoMZjysNbaa8lFNUBHTsO7/KaIRL2XL+dTTyHNkoiAiESXd&#10;bag5IQTNJxLQjo9G+fGRKAhJwo7TL0PRrAVwVVi7TatiBQqqaBerrnLVemyIPxUlv+qNjamnouXL&#10;r61KVYvmJugZ9icFECBqGY+ABRg9YgbsMf3NCHhq2mIkpYzE6++oD0YASm0y+VIFBINiDb4/sFit&#10;qUydYMY86gAedLQRhLajefsI1L4diZrPIuCtXURloOOhvJD1mUnZup5l39WpARJyPrFi9YLzOwsm&#10;9WS20K4NcO0ehtoPbKh634a2/DnMUzNZosqG+XXxeV7ttE0AVNwCNqahs7OW8QoID1ZhqlOv6RRX&#10;36xKraOhGqXLV2HDNTfgw6R0bKY7XHlsFJp/FYqG43qhvNuJ2NU7DFv6OrD7lIuwe9QENG7ayCdY&#10;nFjutlTeMAHmQ/zWsMGDF+F/qEi3rHqx2GHA+M37Tsya/TSiHUNISNYiJWMp7HED8OKfA54ELxEz&#10;lK+qPQV1vrHUxkvdEzs03gErQl60rj2YyJlRfZnH8tXaq5DEocWFzbfeg+rjeqOzR4TZlLfp6y+M&#10;frhN42Zu/0liDVLSO/I7ccPNcxAXPxVp2bMIhAuRSWZoix6KSVNXB64Ols1Pf9AhMkIlzqLk776z&#10;DQlx1rxBjeqkZq1AYuo8nHTyaBQUaGMFtS4tLCh1aqoiGFiSLsYhkFPnnPle8TLwk7nH51Q/mb4h&#10;CO7MQd4FN6G6ZzKqI+LNeuHGyBCUOPqi3BZm3DEnmUdbt3jk9UjC9nMvR/PLr9KyvHTheD8rOriv&#10;XdObH+Gjc6/G3petjRDMAAIf6SPT8hH4zGg4mZp1epzOHX4HyQm3IztzNgt+NaJsD2DWvCfNb9Zi&#10;dGmNpRBWDpSTYG4OLkYfdRlhwKyxVBl4P0XDzhtR8lZf1Hx1JjzNOtrUbViSAWX13XVoeR0ZpK6X&#10;C6v9d3xOEkm6qsoL7+ggt/LVP0Ml/C0a3uiLlr9cBm/lW/xFPXt8trEduda8t6Oe8YoasH46gsyd&#10;AG1A+q9F31h59pBKOpkm7WriZwIVr6Szrgz1H7xJUFyBkjGTUH3/YNTcex8qhg5G5fRHUfP8S3CV&#10;F/JKxqW21M1mx6SHnxUYt9YXe8WSWUgG5OX2mIQr8I95ZbD+/AcJy94An5Vvy320St7SQ5abz4c/&#10;3DENMfZxbLgfQ0LKHJx20gDkbLc2N9UGF+rHlj1oWzmzooNsTrFqCpbpkpBuCekOUrxGd6mOikNa&#10;5GEjqrW/kvpXXkFxSBy6ukeg9rgQ5D/4IK8jqTDb4DDI2FnPohvqiDKPsLJwQNGUtQ65LpSXX/2S&#10;jLc/3eK5BPp5ZhFDcuoMnH76UJSXqz+UuiMv6yDp/jE5REYodLcGCO65dzUcMbOtoe0sgmHaWsTY&#10;JuLBMcuDFwcKVPeQ//C9QFDbBLnUn0cgFLF3VlSg9t2XUL9sIYruH48NK59CG6/3VZUh5/wrUXWM&#10;A61hSWjvGQ1X92g09HGgLiQK7b21+D8GtWHWfKg2fX9iGLZGkzmuXGtATudRy7BZXUoI2uqZdmKP&#10;AMGAmVLHP9IDPxVJuwZL8vL34tTTB5KCz6Kr8QQctnH44x8nm2uCYrm/P1KTBxM9jwbuN/17BJLm&#10;3ajfehFq3j4Opd9eC7eTwKV1w0yTpTYCCL7XlCEyJrmzPoKFj4DdSUVxutsIc/zNVQHfnmlo+jgU&#10;NR/+Cu07b0OXc1fgoT8UsS6fMQ7mWcBKUOwiy+1kK2wxY1N5xugsw5PBMTXtLioo02ccWn5ngtp+&#10;q4wPl8hcu1gfcr865f5rGRaNQ/VpPfOoSKQnmiqjqVs5Obm48NxxSNF52SQmtvjhuOaGsWYvTONB&#10;CLSoS/IaDkV35Qm4VB8iN9Q9NZ5aA0+1oGflQu5196P6hBh4u4dhR0ICWnI3WPalx8kt5/3SO03Q&#10;0j0/Vo3WrAl5P342vu249ncPITFW8wrnI7nfTMMMHbbRWLpAA5/UWDbsPo2SW2r7d8shAqEKrwub&#10;tu4iOg9BWormMGm6zBKkpDKBqUOxcYtaIFlu0HWkyOCZcxlxlwYm3DoHhODoacHuW27Btr7RqP61&#10;A5t7nIKqj7UszoPdDz2Inb3DUR4Vj/LwWNT+KgJVYWkojz8DOeEJKOgVgZqemqoRT7aYgOaQRLSE&#10;JqG4Tyw2R52M2hfeMo9XRbUxdGj+iJIUoOpqECUGZFSxmnRFlHR73LjzjpWIjxtPtrscyUlzcfoZ&#10;o5CbH+iP0A16MYr0E0udolbZ3VHLHJKFtVaidcPlqH/nf6PumzvQ2bqBCa4xLE8Tv9VUmO27mH7T&#10;ua1aVjJJpcQKdWxjO+Pxtr8L59dXovXl/0LjR6FwV85kkdcz77xWZX4A7fCyBtwEMw9jMJOy5SOp&#10;A95LYBQ7VIsRADfdLZ3V+S0dnTox1xpn91BJdWaGuhMMGBKo2fybYDUUYtlqhpT6n/bPS7YRnEph&#10;TTHSHE2m4igQfk9EMvzUWa/H6rf/8KOdSEwagNTUWcjIXmqOyJw43eovNHVjylBKH/jqJ4im4LSx&#10;/H20Z21KrMEVzU0MakrtB68ix5aE2tAI5PeMQOGEyUYPNK3NNK3SRT5a1Woe/2NpoM5bCxwsHXzm&#10;mfcQHTkIGenLkKxuuPRFSEqYhssufgjNzRq81Z6MfMpPzNchAaHmB0nGTVgOu0NTZlYhNW010jNX&#10;whE7EvfcP8fAg9/soCvD0CerAIy7I+7togn6NKLlQ+tzr6K6WwTKu4dgS7dY7Bk2ndfTcfvmU+yw&#10;paDlhL5oPD4Sn590CgoemYK2bz5Ba94O1Lz3BvInT0Hh6Vcit3scKnvp3IxYVEfFol7Hdv46BpvP&#10;vRKe8gJTAZo4rb44c8Qoa0HJCNgY3+g3XhUYJV699hWzrjE95UmC+wrEJgzAa2/9/+z9BWCVR7c1&#10;jgcIWtw97glB+lbfuuBQrJS6u5eWKrRIKVC8uLu7Q/BCgeJOgEAg7noktv5rzXPS0r6BFm7v/d/v&#10;930bJuecR0fXrD2zZ4/LNkuz5RZV4203meMukSeaAs0050Yj8+DziN/ihgwyQmSdYMaxcpE6y6OZ&#10;iaeZ+xVjkyJiZ6WTuQzvl51gUSazNwWOuBXI2HE7GWUtZB1+APkZK02F0Di22eWPlb5EMNQKAnZK&#10;ZuaP56S9qMqZCSCtkNGEmDozHhHsiNFLbVVj+nnvZbz08hQ8+eQE9Oo1Ec/0moDnnpqG53rONuHZ&#10;nrOuCbPxdM956NVzAXo9ZYWn+V2h+PcfjpnPRej15BQ81bM/Zs7URldSpgjSphUxmFr2/8QSdpos&#10;S6eDaqhrJnnYqHnwMSZtsxDUbAL8Ql/Huoh95pyZHFMPeQtZqKWq2tdauoCgx0xwUVSz8nJSEL98&#10;Ni40uwNXG3oguY4PIgPuQe7ZQ4b0ZLPeyNbBVCZWNFVHC+JKFo2Fm7Fxw1gKkZ6RhbZtv0BIgOwJ&#10;pyGEgNiy5Vj4+76KJWZfcF5FrcmKzd+XW2OEDFfiM3DfA58gOOQ7ssEJCDfT2hMQEPgytu0go6FY&#10;rsR/B0I2b/Ya7BX4uzDXgbSCbNgzknH+0VdxskxD7GvfFldnzIQjMcMA1Lm3PkdcFS8kNPJCZKNQ&#10;JK1YbJ6rkS5LebXK0ZYQh9gx43C52f1IqNLILOW66i0XUb44W4sAO3WyyWw7W7lsBvXdlAPf8Vs9&#10;4HfL8Wghjpw4iRa3v4uQkFFUiRfC0/NLfPmNywyIxVlYJJCwgFB5cSsifpSfTUa473OkbqiEhOOt&#10;iUfH+Vjml3paXiPVxfhokdG6gNckgvFnJc5EEoGdIJaRC9uZIUjeWgVpG6sh67z2gUk0AKiVMAVO&#10;1xjkdcTOhuMg4pqKZmadE+GwHURy/BYkxZ/h9zTGSRNdhSbPzDAPPy9fzcADDwxA08aDyJrHMvyI&#10;QN+RCPAbA3//UfD3Y9Ang58fj/uPZhgB/wANeFtB9yiUeEyfAcP5fQgCfAdQ/XkHq9YcNHE2Yorq&#10;VnP//3tilpmp/Fg4MlXLL0w1HdvTTw+Gt/cgqpKzEBD6HR58/GNEx4rNszztBMPfGsDfFwGhxnZl&#10;e6vBEdWugvRUJC5YhZNPvY6D/i0QTe0srYkM5v2RUNEHl7/6nHG0G09OCoWqSHyG6t31a6dEBS3E&#10;5AfTKBn702L4eXyBFgRCa+EGcSfgczz77PdmUtEaJ9R9f19uCQgl0+duho/PB2jRSu6ARpsZ1aCg&#10;QejW/Wvq6GxYRPJCNlTRWgswlGApYlS/+FuTFKLK59ZswIZHnsWlCVNhS7vEIxr+Z09zMRb772mL&#10;uAY+OFfHAyeff4WIJ197zJY0JpLYoDHUTP6WC0kpj7ajB3Cy1zO4WltGu6GI9fCk2lwPJ55+Hvl2&#10;u7Grk1lAcRsyQZGT6IPPys7NxZPPfANv/35oeccUZvBAtGv3DZJSFCuCuQEFVjoBh/mvp7mecRMi&#10;hdGZvg+ZW+9HJtXiPMcZA+5GFWTeiSlb610EZHyHXqFXSVslMJoJBqcTaRcHI2qLN9L23ANnwnge&#10;jDGsLU8Ps2ext84woHs9yTFqMc/nZyA3eRniLnyEhLN9kX11O+OklS1UfzU2xwgoCsX5NUvl7/UJ&#10;WoZPRzP5nGw1yBi8hjf/CWEtR5YYNJ5jxpL/dtD1P/GZ0/muoXjttWmGIZuMMHTeROX/CUX10Gwc&#10;xuxRfbE7rYnKk6euoOW/PkBw6DCqkxOpsX2G3n2s8fs8u5Zn3nwmqgxUf833lFgC4DycaNcDZxq0&#10;QHwVH9hr+CCrkYgItTNqZulVvHG62Z2wHWdHzwasPYDM3sisVsI26RfXFw0+6QqWuYmqE5eiL+Hf&#10;d/ZBaIgWb4xHWPNJBMORCA5+G3t2W+Ph/yNAKGv/J5/7hr12f0ZgPMJbjTK+0byoFs+YudlcUyTA&#10;MPBs/jMN5Dc8ptlZEa8MVmRnpg1Xd/yC5IvnzTVyciADZiXh0rwlONTIByn1GuBSLR8kzZyhpyJX&#10;97rWMOp5cm6Qn0X1mr+1mjkrLhqRHV9DTK1w5Nb3QGq92jjwcGvYriQZGi82JQQ0wyMuVfFadXH4&#10;6Dnw8CEbbDEFgaETERz2JnbuspiI1v7KHZcKz3ROutcU0i20SKYjO309Lp17BoWZVLlZs8zEn+qy&#10;xi+tHOEPHvw9etabCqiypm9D5uUvEXf6KWRfGc/O4SKvptqRr4kFrSlOZ8+bQRWa+aNZ4euJ/Twc&#10;MbMRc/g1XD7UDenRYwiAl5Gdl8Ny1gA481qquoDHvF2lAwwYNBt+3p8TCKcR5IYg/Pbv2NB+QvNm&#10;kwlcY64T1GFe85tgZ8J1j40lwA5HUPNRCAychI4dRyM9VwqZtiVgK7qFbP//rqiFqcNixRRQOfJg&#10;Z+cvmTR1mTH/ahEyDc2CJ1GLex2bI34x5wyzuAVxpmbiyoJlONupFy7V8UdmtabIbuBJFtgYaY0a&#10;IptqcVpDL+MxPqVxIKJqeOHUgFGMXhEyWa+y1eZc7UhN6Xqiqq99vy0jfyaNWqTaRZ9PpsLb6wvW&#10;vZ/ICieZYTkf74/xzZeWgbU1dv/35QZAqKZoRVFxNsudXONn+/aehn/gu3z5cAYteZmC8LBhuPe+&#10;9xAbZ7n4/s3XoKsRm6bNZwh0NLCqAdciG1PG82paTja2fLvGA1SgQFTfH8wGM476TXCKGRy3dIF5&#10;ThbV/0yCXga5jD0/3dgXZbLANT2fSa6uGCdsPYjjPi2RUa8eUuvWwy93Pojs01EaXSJAqHErLmRc&#10;RB1NDphxd8rx05EE9fcRRJU4vOVUNPX+EEN+tDziWnv8KvC7K1iim12JLEGkDhQWaIZVdUBjdmJ5&#10;lPTzSP6lNS7tfwT5zhgCIFVgqip5zINCGXYL6JlfmvXW/IWQssgZCXviBNiPvoDsbaxcO+shM26p&#10;qUmaVXWyVhlSQEaeV5jCe9P4nek1w2qao7vKSuVywe5MQu6V4Yjd1xHRu7sg/cIoFOWcZ3Jk01eA&#10;XM2eX5Muq7MoDsCQEUvh7dkXzcMWUO0ah9Dbf2DnMYmVciorp8yoqCn8R+DxVtcEc92Njo02vX14&#10;s3kIDhiGHj0Gw2a8oijcqPn83yhqYaqLVsVU/bRc4xWZ4Y+nSFz8Ar5Ei5ZzEOA/GE907oesdLm7&#10;YptUBeN/a208A//LSUMm20qehpKs00byspMQt2AuTrftigON/M1EZV4ND+Q08EKstw8SPZsiqXFD&#10;EpGGuEhGeLVxCGKpJl9u4IGDt7eG/fhJEpIC5PC5ZvKa7SrfGE1fX0y6hB380HihZMe2fdRAZds7&#10;zpqoDR+HMGHQPZ+6ti9gW2AmmLZqksTfRssqTskf5S+A0IqgHmQNWFq/+3wymWj8DZq30oDlRDQP&#10;nQlfz8/w1ZfFrnFuXjT/aA3q61cRLvXpj2j2Itqd/xzB8NCH7zPXnEYVdmgiQeBnz4WN4JKljJI+&#10;SNQwVSHDgUv3P4qEurWQU6spDtzXFrZY+Ri0QMXKDKaFCKF9TzSpUEA0fP2tH+Dty8rSYiJkuNnh&#10;ia+RlsHzZIHX3YryhiLmKfUjh58OOIhSclWPvCRkHPsUuRsqIXtrQ9iSNzOP01FAVcVJfd8u7zAF&#10;VH81GsoIF6QnIevSNMQeao3Y7U2Rt7Ec8teVQhJBtCAvysoz+RQjI9AAhDG6NkyVNY2J1gy18VGo&#10;mmdPQd7VxYjf1w2nd7RCwrmXUZC1mvdr7lm5ImcP7PD04wayZcdpBPp9QYYxDeHhExDScjiCCYQh&#10;BK5QMrpQWf7/V4MAsdk0MpkZ8GzyFn4YbG0vaYGgSvP/yd+Vg8fOIvyOtxFshrFmwcfrffw0xhpz&#10;L9QsK4HJBIOIqreAzZFv7SjIo87kJFycNB0nHu+Gc2SA8WSA8k4uhxspDNkNfMw2GbE1vHGMDPB4&#10;5+7IWLMUCaPG4HxVOd7ww+Vafojqr4lQAiyfLwJi6qao3t8QxU7aiTrlXGoG3bp+h0CCenizcWje&#10;kiF8PLy8PsR0155IxvTGvEO/9A61CfPjP+RvACE/+WKrcQFxMcl4kMwvLERsUMtdJqBFOCtt8LvY&#10;scNyw3+zoiqtJqw1iSaHKGf6D8L5Op4oqOuB3DreOOXTAolzZxEabEhmKy2QgaYGbAn5GrRV27UT&#10;NLT425GQgKt33I+M6vWRXcEDJ595HU4HVUbeYrYUUEPSa1gA+QWJ/FKIlav3sqd8n5k6lhVlGPyD&#10;3sD6CCs9edpv5BaAUJXKOEEgCOYVJTK6/M5nZUX+gKRtjVCwuRxsm8sj+0J/1o1UxoUVj6/JIuAT&#10;5nltLOxXxiF1/31I3Vob2VvqIJehKKIiciLckXNhMN+QZbFr3qhR1wLlAN9jZnfNU5ReZRC/pV5E&#10;xqGPcHVLTcT9eh9yk8kmcYnnU5kvrOysNEa95t8bjX2qZjhYTn2/WoAAn3cQ5P8xe+dPqb5+g8AA&#10;hsA+/1D4nGXyKfy93kDXzl/j6hXLiYBVqf8Cqf+fXCPqOICRY1bD0/cjw55CQwfjjjt6I9JlDpZv&#10;Vn6pw7TquciPVoPkpabhwqRp2Ne2s/E0lF7FC/Y6wcipF4SkRgHIINvLrh+AmJpeOE+wO9uxF2Ln&#10;LkZBmuX3My01Fmfup8ZR3QdpdTxw9IFHkHfhjNVNq3oZZvL325bipzYsmTJlM/z9eqOlayilZfPJ&#10;CArsj55P9zfDAsIsa4GErtc7rv+ev8kI1UNY4w3z5m1BgN9rZAHj+fJJZE/jEBz0Jbp2/Ypt/NYq&#10;qPJD6rJZ3sMfevPFOTNwuL4PCskKbfWY+dW8cbVhM6SMGIHsnEQLonmt1N1s/rAxelpFIrmycBVZ&#10;ZAByWDjxtwUibuw0M3qi/VmNl16jEvN+sSSkICktAW3bfodgP2Zm+FT4+L2H3l+MM8+SsajxQ+h6&#10;9s2IwER2fhb9z2Qx5MEWvw5JO3yRt8MdBREVYNtSClnHn0aBI40gzzjyPSo8Z+ZeJB9/Ganb6sO5&#10;zR2IKEcaVgWF66sgb5sbUvcEoiDlEPONHI7p0PilmdlloTv5KdDNJzCatSaOC7CdH4aEHVRTttdD&#10;RtTHrIBnmOkywSH48Z15rGDGuNzUF32aHFYy/kOsIQ4Hyzsfe3efxKb1h7Bl43FsUtikcMyEja5Q&#10;/PvaY9cev96xTZuPYcP6w4jYdATxcZqskiiCatiqZ7dQKP83imm7TuTk5qPbk4OoIn+NVrdPgpf3&#10;t/jgo59Y3FJ/ZRhNOuLCCulWBqyyMrCrx7OIqlIfqU3qIdHbA6mNvODQPif1fHG1li9O1g/D6R4v&#10;ImHFIjhtiaaECvjKBBZPGn/FT5iESJKZotoeOFfTG2eGjUKehsJMB642//fL0ZAyF1hHXU7EXXd/&#10;RCb4PZo3H0USM5lhPELD3sfBQ/JVqPZ7Y6uJYvkLIGRWKI58uWakxBiee/4H9tJ9DBNsFi53OCPh&#10;6/cSJk2ylqxZDejmRPkgNiRDYVkWarrEfvE09tzzKBLZk8R5eyNHLt8reyC6ZgBOPvkyktdsRGGm&#10;stkSFZqZdT0XidOPPou4Gr5IrO2PE+GPwXn8NOQWwZBNqcGayGFaijP0x9HT4ePTG+Gh89hTDsft&#10;d76ByEtar6zECwT5+ffL6hrJY77JlEGPYH5mX0Dirx2Ru70UCjcT0LZXR+62Ssg88BgcjhSzAXc+&#10;GV1h0gIk7n6YLLAqCrZURdEaD2BjYxRtvw2FG6ogfVtFpJ/uzcfLC0+e6USMikF8MPaJcrZgBkTz&#10;4Mxai/TD7ZGyrhpS995Btkz1skCDhgJdMWrea0CFuacGI6MwfhRpEbHSfT2xENP6/j8miqdAUBmq&#10;d99SofxfJxrS0kohyaaIQ/APeJ1tdwRCm02Ef+CbWL/Zso81yyuVpcpe1istoVSbSl2wAHFVtfNj&#10;daR7eCCNIBhVtz6OBATh9LMvIXHZChRmZKilILkwF7nECmFPHrW2jHwHMjMu4Op97ZBSthFO1Q7B&#10;gXe/IsCqRfJVfJdG7m5VPvhwDInZJyRk1FDDJ6J5s2lsy59h+FD5tuTzi7QeX8NTqjJsgyQIJdWb&#10;v2aEusfcV4STZ6+gRasPENZMa/1IR8MnISzse6LyG4iKitNFzHRV0JsTgUQ+M4waveEwDjPeVYjI&#10;iZNxsEGIcZ8V7+GFS75eSNX+ChW8cKJxKM4++TTiR49C4vIVSF+5ASk/TcOZ1k8gtro30knbI2v6&#10;IXLgUL1AWjSZjwBDaWJBCTUoly4l4u573kYIATC8xUw08X4PI8cvM+dMaRqKqjTdfLrUcMXu5DFG&#10;S8NyIkchI6IOCiMqoWhTHQJhDQJhFWTvvAPO3LNkt2SP6ZuRuetO5G6+DQVby6OIn9jYgPc0gXNr&#10;TarS1ZC0+zFWpH1ULWxkg9b4pjoqTcyIeZpZ1axY5Jybg7jddyBuU1VkH3oJhTnHeY7pztc6Xosv&#10;mkX4GqPhvSa9oojKfoW/LcobdUV8huHe+v5PBTWv4gi5QFBCVd6ql/9P/kpkO1vAnpGwZKrzm2+N&#10;hr//Z9TofjJj4Z269kOmzbQ8K09NdSfj57FM/i7MSMGRHl1ILmohpXJDnGvaHGdeeIkd9Wo481Ks&#10;W3iPzNPSWBfz7GSWTi2JcyLXYWMJFuLqmGn4udtzSF1E0IxJgpzFqgj1LsXp1iQPGzbuQ6D/+2jR&#10;8gemRxMn06kef4+u7b5AbqbYgMbnZffLr4b4qH7+5wv/JhBaN46dsNhaSdJiImQXFt58PHX0L/DW&#10;29budIVa43eDBqQnur5Y8bJ+mU/Zz8knnolrrqbYC+DIzUTMs+8gvnJ9xHjIlZO8IHsivb42aedn&#10;lXq4XKshDnr64zSBMZJq9NVGjZHsWRfnGzdBVPhDyD592Bh9apVGTp5ASWMGygxlEtD3m1nwY4+i&#10;2W//4KF4tP03iE+VGitQEGgo+cUNsWRRun7P2uJv/DTAK5NoApzjJNL3PwLnhmoo2FgXBZtrUMWt&#10;BMe22+CICEJ+2lZeG4XUX9+EPaIG1WaCIJlf0VYCYURlFG6rwOtLIWVbTTguziCWZRHIkgmCfI0B&#10;w1xreIG/C22/IinyaUTvromUjU2Re2YIO5pE1huZG1HtZk/PnLBmC0mTNUiuymjNq7Ei85s+i9Nx&#10;beoskdKvbsuk0iX8VnzgnwzXiLir/v1R/hiLEm/8v1xUR4y/yyLLtvDokcto2fIDgoZ2mpwM34B3&#10;MH+J1uoyN1XnWfQa0slxZluaBSVq9QLsDQjGxaefRtruCDYmDeRYsGJnHdJEZz7foXF6p6MAqdQ6&#10;slXv9Ti2PUcGgTU7W/qOXH1YXotY70zT+nOR/k0pZP03K01aD0RwSF8zThgmx63ho9HM73Xs2HLI&#10;XKWFHdZ79EcJ+s/6cQMg5ANkv2NulgGvHU89KUv/oQhvOQkh4VSNqRb7+7+BufMt20HZALows0Rx&#10;knrnmdUOzEcinpMNuDBLbp+04wbv1wAZz6lh2/lOvRmXYnD2hedwvJ4Xcqp6IIefCd5+SG0aAEdd&#10;P+TWk7MFMcUmSG9MgGzUFAl1GmFb8B1IX7KaDdppXIez7RMM5PWmkO9R8eXj2MnzTMs7aBY2lix3&#10;Nrx93sWiRav1VqadbzdtSn8UExObEsWhcToDDPpnDdKa+4oyWUGoMvCrI2EoMrdXIqCVp1pcC84I&#10;srs9leHcXAZZOz1YSSJgi/kJGQS63F014dxRHUURVQACZ9H66mY8MZPgmHruC2bUVTNgLKe0cusv&#10;A2sn3yXvg3lJm5C58xGkrHdDyoFQZCUvZT5rwoSiT1Y6q97xr0mfK1zzVakQ+Ak087XShXIqMhZ9&#10;Pl+El19YjJdeWI7nXl5gwvMvFYeF/z3h5bl4/pUZ/JzHoHfOwCvvTMCiNQfUTbPB5hgWbIorX2Wk&#10;5Y/M/1sSK/XW5zXCn6Y4Tbjmh3oPBjNmyvohoNZ512HXZTpfcvifEhM/tjetpS/SqijGc8CgWfDx&#10;/JgEYBIJQH+0IwFITcsxw0aFRL98VlrL+48ewGaZlYnkYyf4RcySVVBP4TmBrPEIz/RoIsOZT3W6&#10;0IksWUkwT/J5TBCia+VFXeP40lmM8GAOr5UTh1sRmYRJ+n+vze57G5vmsBajzQo3X6++6NtvoTlv&#10;HIOYSOhHye+6IRBaYwaWanLy1Fm0aNYbYaGy5J5ARjgZwaED8O/7PsLlK1qyo4zQtdcX9UrygaZh&#10;qAJbFqKHjsAxqrLHPvsQuZcjjctvjUOaZWZaVmYcpTKjM2IR9cMwHPe/C7EVPZBRncDXyBexXl6I&#10;8WqCBI/GZre0y408cKa29s/4F5JnzqO2l4Ucxj9HiVfb4LPFCAvyrPGJ3n3GE/w+RguzRnoIunUf&#10;BFuuBldZCX5T8fWpBnb9iiv2pKkJMxttQJCgyMvVkTgNU6PKcO5l2DaVQuHWSsjbWpXsrj4DQW6D&#10;G4EwEI6UjUj5+QnYN5ZFwc5aKCAgSjUu2FEKOTsqI25zMLKP9ab2msznGkssgp+Tz1besxtxpMIW&#10;NQxxe3wRt6MmMo+9i6L0cwYwmWIrojcjqtii0UzVhcvJeOixT+Dh+REC/IYhwPdH+AQMtoK/KwR8&#10;b4Xi33917NrjJR377dwghoHw8fuRZTQGvoHD4UEtxCPwHcya79qvWhNRakyiHwYI9XkrQoCyWkvx&#10;z9+CqpAas6pFPvNGQbVTal8e3ycWTX2G/wRy1rUKfwa/a8P/nLBdCgxZDTR8otVKarP33fsZgkLk&#10;OWosvL3expQp1la0+fI89Fv9/6Mo1nlkjQ5NtDG/TR3RGn1ebyfY5OTznMsA3/gSJLnRSJfsYU1n&#10;UZAD27kLODdpBmL37GA+UhPUKolbEGsfoTzs+fUEAkM+NivcmrUYYcYKgwN+xGOtCe5kjCI9JvFK&#10;khpmCXJD1VgzxZaLfWDCxGXw8XmHoCEv1BMR2nwsK+eHeP+DMcxcVRDS4GImdB2RswMHgwZg088c&#10;xV6/Fshwr4UTVSsjqt+35FL5yCatzreR7Uh9Y6Zm8nnqQQSxSQcP4ML7n+Nc0N04X8cbkbXrI7Zm&#10;fWRVbIi08k1xrEEo9j37MtKYweJoWUS/TD1HGaCZEhWOxsL4pqPHLjDDeiO82QRob9igkHewcbO1&#10;gkS2SsVmBK7cY7h+usxZNT4zxsZfjDOrggFA9Z8Cw4zjTyBvbWlgUx3YCWw52+sR6GoDm92QuY8q&#10;c/wKZG4KRP7qysC6OmSBDeCkWpy6uzSiD5D1xgxnGqyZUwGuZqANvuklznSknv4RyesqImZ7K2TH&#10;aylaJlUWnspjDIpc+s1NCdNhFq+zxx2wEN7eH6JFuEwUxlozdC3HmM10/kdCi3FUe6axrOYgNHQm&#10;e/4p8A8ahkcfGYKkZDMNxvKyhjyM267rVPabFhe1UxtSXgsM/wCIvwW2FV5qqn5x4HFTPq5nmOfw&#10;gv//AKEIjdP0D2KGTrPFBvDT+OXw8CARIJMKCfoWrVt/gZRUTS4oP/9YZ9QeikMBCY/ZB4f44CRp&#10;UWdgsoh10UlQM9oXf6sbVTaIkSZHReHKsgU49cZbOBNwN05WbIqDb7/GaKUb9nkrUiDnwoxHdq4T&#10;T3T7HgFB/QiEo1g/JrKujKG6/A62Fpv0idAVl0UJcgMgVOJlT0blksDwwktD4RdgDbCGEXHDW46C&#10;r/8rWLFql3UtM1qM8EYFrEFbOVs1w7LxMdjV9WmcruOFxMr1cLHbM8w80WlWa5ab2WKTOZnGmqbd&#10;6Qp1gCIQyDh7DPELFyK+30BcffcjXP3ocyQOHYO0jVtRlJouiCB4st9jD2UqKUtJtNxSdwWEhfj8&#10;88nw9PyOavEcMo0v8dobg0z91Rssz7/F6dDn9dMk0aCvtT6Yaj5/FORrI6YLPJ5LBsoKkZ+OjMNt&#10;ULDK3Ux85O6uRBZYHY4t1WGPcEP6pffgSJ+J2O3VkbatDHK2loNtWx1k72iFjINvIi9mJgpytiMn&#10;KwK5WQthS1sCe+J8OK7Mg/3yUmRcHYgrxx5DzrE3kJ8qDxwyfRBUZhEnM/hNVfJmRVXbBpstH088&#10;8T2CAoawck1n+QucrJ3E/vvDOGu9sXmfBsKnsPOabj6bNZ+EIL9+2Lb1LOMpIFJHLCCUGmgS8F+W&#10;YnMiBdlqmv2BFfhddpeqV4Zo8Lu0cgUnEdJBsNDubVIZ/wB+vI+RtAJ//0+J6RwUFF+mRWYygqrE&#10;5FQ8+OCXCA4ajNtbjIef70eYOsM1zMU6zIia78UiEFQ6ZOEhZ6zG7MaQG6ablzrZ8PRk1Ta1hqzk&#10;S4hfsxJRH3yOk3e2w7k6wUiq6gV7zSZIq1sfv/z7dmRGn4blAuLmxbjncqnHI0ZZRE3LOJs11zLP&#10;ifDy/gB9v7V25zNL9Bhv4yOgBLkhEForSfJwLioJre7oTRY4iC8Z46qQw/DvB95HfLLljMA0HBbw&#10;jYqXVYeZZO20IWvKjOhLSJw6HYmB9+G8VwucHv8Tkn8+iMLk30YRTKbaC3PgcMrOibHRrTxmxUxv&#10;Ndzot4zUObuNFbX4At6ggVw7a4GZIaWcPnUerVp+iJCQSQhtNgUBwW9i98/W/iMWACj8/aLR+EgB&#10;gVA70elWe+YRxF/uj6KcnSZ2hfm5SD/8BPLXaha4DnJ3VoJjZwUUrHdHekQTZGRsQr7jLBIiv0XC&#10;6TeRcfQN5BztgqwT9yDzxMPIONCN+dIacbuDEb/TAynbgpAZEUrQrE8GWAMx+x8lAC5hXhGAGRdN&#10;WhkzGo2zqtdUcm5adFMu0tLsePzxfggKGspyn05tYDzCWo5gPSgJuP7pICDku1oNJhhKheN39fgE&#10;xzDWw0Df77B6lXYxIyNhwxSTMXWQDdYqy1sX3a1OVKBnwI3B7NXLhmTMMBiY2aYe8+XmnQJOgYOT&#10;v+1ERd1nQJNBddCQBD2YWftPgfXfEb6dwcobkz+khsW2dePGr4a35zto3mwiAgOHoU37/khLz2Va&#10;NN5fciSVxmymPZXn05gYNTOJkmbLjEXC5tW43KcvLt3ZFpdqydjaE3H1PJBVzx+p2r/GqzEyG9ZD&#10;Qi1PpE2aZTTEW8kOYwdshkOKcPjIaWLS6+ysCYTEp9BmkxEc/B3at/8S2dkW8GtJ7fW0hb8BhMDs&#10;hdvh5UcdvIXljr9F+Az4ePfD+x+NN+ct6q1M5teS32MJC8DJf+otCsjy1NSy9v2MCz53IKO2J87W&#10;8sHFpnciqk0PRA7oi9it65GbFM/7WAF5rTJM+K/67sxm5cxVJVOFVV0spu0EPa2vVYXliSLTQDR+&#10;w9+8V9L3S3nV/pRpmQEP/754TvujijGaKTK9SeH3olHSri+qWKrkAsJUg9z2hJW4sCMAuac+5GkL&#10;HLNOvgrb+vIo3FoV9u23oYDsL29dOWQeeB85VFXypeE5rsAWNw/ZB59C5m5fpP1cBRm7KiJ7axXk&#10;bamEAoXNjVC0paoxsM7ZXAXJv9yLwvTVcNptZoBawwmFNuawwFA9uCqKAYabFd2jya0C9Ow1EIHB&#10;fQlMExFKNdXyJPNnTzH/VNA4j0LxbwKf3ifwVTBgOBKh4QTDgAH4dZ+2oWR6BUYGlPjTDAWoDP97&#10;RNVBHbSGPeQSzsagpqZX/y3RhbdSJLcoBn8FaqajUH0QcFuxjYtPwkMP9UZgEPM6fDZ8/D/CggWW&#10;Xz8rpf8par9qi0IHJaMgNwUpERtx9stvcfHBTrhUPwjR1TyRUcMHOXW0r7gPYr08kNyQbLC2NxKa&#10;NEVMw4a4WK4+Dnd7HQXZetrNi1Ru4Yh4aH5BJjp2+BIhgaMQ3mI668c0pof1JuwN/LJXZmNqowT3&#10;6+T79YFQmUcgVE/y1vtj4e3bD2GtfmQj+NHsOh/g8zkWL9VgtTKLCTG9jd5ynTdJRGUJTAKrPFZa&#10;McSzY37EhdoeyK3XEHl1PJFdxwdX6zXBmfoeON+gOS7c3gUn3vsK8UtWIPvyRWa6ZRiqNcdp8tDM&#10;98pDro3P1eSBk2CQx3/a+VgD2NaMGautGVgFoqOTcM/dnyA0WBvATIRP0LvYEKFpdkbPLOjXdcU1&#10;1UrLXwEhM4rx4Ns0I+fMRebZfkjfSZDbHIzc6EXmqtwr4whoNVCwzZ1g6I6sTbWRsvNfyEvdTbiJ&#10;RWFqBFIPv4HY3d5w7iiHoo23oWhTfRRuaMzPegS+aijcohnn6ijaXgHZ28shbX97FKX8YohJtoDP&#10;xuZYoP1WmEeyJyxUz84O4obxv46wxpj9cCljJ65DI9+3ENByDIJaTCYgTWSnOJbASDWZzKw51ZEW&#10;5vMnw9R+B7O/G3Sv9RzN/Jlgjv/EXn6y2R2xebPx7O2lHvO9LcfC028QOnWZiAxtVaiJNY3Gy78d&#10;iy+PvzVFpGQbEHB9qjRNWV4HsQRqMfwb6UjBr6mXsTnhBJae34tpBzeg356FeGfHdLy8eTye3jQG&#10;PTaPROfNP6L95iHouHEIum0ajl5bRuOFLWPx+uYJ+HjXLAw+uAILIndhY9wxHEi7jKi8dGjgRorq&#10;H8REzIqnap+6bf1j07WuNHHmn1sqSCvNFhsldCkYgqAT1vmhI+ajsednzO/Z8GPn0qUrWVSOOhN1&#10;8gq6X1da7cHcmJUJx8+/Ivb70TjS+Tmc9b4Dlyp7IbuGluB5IbVJAK42JQB6eiG+iadxynC1QVOz&#10;e2FkfX+cvO8xRH74GWI2bEJunhyC/JYNv//Ve823kkVM10ySuTq+77+fB2+vLwmEM5iWaaxPE0jY&#10;3sXI0cVrqtke1FmWIDdkhIpaQnIi7rv/K4QEUyW6fSBC/zUQYaFjcd+/PsSVy9rT12WIaVKhflGh&#10;ZMllIWjvXHVKIkDO9Hgc7NYTqZWbwFbP8mGW3libsfsho0EAcmoHIZW0OqpuHZxv2AiR4f/CmZ7P&#10;IW7JcrZ3m+mV5M5HnmdSCYp5DLkEMymFxnWrQFCdoNiea/B3zE+L4OHLQmejCgn4Dj2790Oetg3Q&#10;tTfK9RuIbK4c7DQ0HliUd4xq8P1wbCtF1bc8VdhA2HMj2HMlIXn/E8jY6gbH5vJI3/oAcpJW8u5M&#10;qtKrkbrt33CsqYXcbdVg21UZ+dsrozCiClXpCmSA5c0Kk4KImjx2GzI21UQiQTDfvpnp1MA236sB&#10;qt9ECSkOtygmLXwwG18y1eMer41GTeabh9dQ+HkNQxPvgWjq9T28PAey8vUz461e3sPN+LEArGRV&#10;t+QgQ9jbm2kiZgTCw2bz9xz4Bn0JT+9v4Nl0FDy8v4en12D4eg6Br8dAeHp8itvv+Aabdpw11c6s&#10;Mc9ysvHKnMjgIVVSsWGBOX8oXCMyEo7Ns+F4ZgJWRR3G2GMb8MX2mei04lsEL38bHktfQaU53eE2&#10;vQPcpjFMbs/QDm5T2vweprb9PUwr/l58vjWD6/hM/p7WBrfxeX5L3sCDS3rjlY3DMOLIUmyM/hWX&#10;yaakSish+lD8bayrDnZi8gIk7FPRqo7mmR0T/5iWf0Kirsbh9ntfQUDIYLbtKQTDd7F2015zTvvz&#10;iEMYQGRdk2iPm4O9e+NqtTACmx8u1QtEcv1AZDTyRnb9+sjU/taNwpBGZpjUuCku+3jgAo+duv1O&#10;nP/gPcSvXIHc+MTfa6eSz2Bm4/XDzOpYaf9T0f1BFCO12+IOYvO2XQgKe4mdJTtPai5yCRcor0VP&#10;DWUdURsnhzcM8j/lBkBoPTxi2y8I8H8bzal3h7UaitBWw+Dv+z1eeeZ7OJ0a7ZO1ejEQKqOkNJQs&#10;6YSoHDVcJZC/cy5FY+eTL+NM43DEV26M1GpNkVnLE7n1maENPI1NYE59T9ipMqc2YqjniaSqHjja&#10;INDMPhWcPW1AL89JKOb7lZHW/hl8gUFAZhRz0rI3ciAtNQft2/dhgQ8h0xgDH8+3sHTxThO3PPVK&#10;JefRX4qAVmOEut2RsRbJPwcYu7+iLdXICqsh+WQH1vBI2ON348L+e5B8qBfyo48xE9KRn70Ysfse&#10;MddJ3c0j23NurQyHUaEZdlZD7s6qcGyvA9vWOojfWwspx55HUfIBFLKSap2w8tNk/T8oKn2xXGsj&#10;q0Kkpjoxe8ZOjOi/FmP6r8fwQZvw4+AIDB26BT8MW48hwzfhy6/W4447hyO0mdhiyaBXUtAEjFkZ&#10;0IqdrLFPHYX3es/GsBFrMHDIdnwzIgJfD9+I737cyN9rMHrkGpw8HGMqkd1ZgFxmfAYLL4PloEkx&#10;K0N+L0wNrFzMjsfWK0cx/NcV6L5rOFot/ADe019CzYndUW5ce7hP7oDSE9qh7KSOKCUAnNsZbvOe&#10;YOgCtzld+Zuf8/nbBH7X8ZKCzpmge/mMOQTR+fyc24mA2BFlJj2BimOeQPkJnVBpVAe8umYUkpgQ&#10;xbZIPanxu0YgkPrKuqs6qRYlD0vp/CaW+E9Kscnb1/1li0eCEDYVAYHf4NU3h+msARoNOxnAYT5K&#10;NOkY+fUQxFUIQFxTbervgRgvT8R7esDWoDHi6zVCVENfZNUPQEIjTyQ0CELWd0Ngu3yOd2tAwWr/&#10;WhFlnqugR6vJaohLQ03F6bxBci226ipvSkJKCu576D2Ehlp+L5s3m2RI2+13fIiTZy/xCj73D4Th&#10;d/lLIPxuwGQzm9Q8fBJ7+rFUiX6Ct+fnGDfaUvny5PNORaXnmwj9XgH/LGY3Ku20RXoqYNbWg864&#10;GKqIWxA1ejBOPtULF/zvQEpVX8MSYxs2QSIpdXbtAET7+OCyr5w/NkJePS9cqFYPp8gm81JjrHrP&#10;CqSxGlWV3+KiqLB3KSy0zE5WrNgDfx9mVNhEhIQMROs2fZCcInMBJ3u+648f/KXwfdpdTg/IiBmN&#10;1K11gY3VkbetAnJ2lkXmek84LoxmPuXA5tiLfGck1Lnn5x1B5rG2yJUaHFEWRTvcyPjKwR5RHfYd&#10;ZIA7yAq31oRjQ0Nkr62PjG0BSIkeQdC7yHwsgCNPBuJUA82MmFVe/5ToaXlsJAVFUrOzRQOsEzcQ&#10;Z1IeHr9vIAJDqB6XAHjXD2OobQw22kZIs58IpANx/Ky8At1Y8tkLqBM0e0L/IflOXMyNwdorB/Dd&#10;/gVov5Zsde4rqDy1B9wmEZimPga32WRrc8ny5vNzMY8taYsyCzuiLEGv9OwnUMoFdqXmdkOZOd34&#10;STD8M+j9RShFIC1NQC3FUHp+Vz6zG9wWdEepJb3gtrorykx5FB9u+8lAg+qeNKV8slu1DY19ixgZ&#10;FCRAFjoJ50YNNAn8x0SOfMX0Dh2Npir5GcKCx1kLDMI/xImTkeYaa2aWEVEkDTME0nbuw1Hflkhu&#10;0ghOssCsugTDmj44R7X3zO334kLPnohtGozEJj64WDsQsXOstb/qp8w+yKaTdZK9Owny+azHfIPy&#10;QIHfNSEjoLtRo7TG5vlAAwAWgL7z/giqw19RPR5NZjiJhGcCfP3fxNIVO8w9MrMqSW6oGjsIVE/2&#10;HEB6qeUrExj4YH6GBn+MwwdPmmvyCrSzGB+u+Cool64jYk75BEMZ+ardqgNUJTDgJTSxZyHr3GnE&#10;zZqDyBfewYUWbXGhfjhO12qEyw2bkm57IIc9TJY84Tb2w8GG3jj9E3sucveCbJkYFzBDLaC1wFBv&#10;1eyXVngU4pWXRyOQbLZF+HRoFcnwkS6nqxq1YQko329JlLdiTgypF3oja0slYH1d2HeVR87PFZC/&#10;tAlSdjwKu+MQo0WwZty0iU125hokbbkDzlVVkBdRCvbdbijQuOC6GijcWBr5PJazvQyS9ngj48y7&#10;lmkMG4PiaSe429gJaYMs463ZtJp/VqxKyW5aeZqXj0ynDQvOkJUdn4tvTixG7xML8P6h6fhw6xjs&#10;STmHzBwH2rcejAANvJcIeNcP8j0Y2moUQsLk3/AHnDkvf+M5fK8DhTmMiDKN9aaQPbq1h69CcYGx&#10;7Kn27Ek/g8Enl6L75h/gt/htlJ9C9ZZMz20G1dMFBL1lBCUFsrMyBCd3fpad0xHlZ3dAxVkd+J2s&#10;TSyOIFhKwEUWKCAsfYtAqKDnlOZz3Oc8wecTEPnOUgvIFpe0Q/XxD2N+5AYrCcxiua9XZ27q7jV1&#10;0fikJOAb8nardfQ6YrbTYD6rTr384kgE+Q5AixbT4eH1BYYOs/w/FhSwjsnsjPFzYSEKElJwqEN3&#10;ssI6OF+vCc5534kzHV9B1OQZsJ0/x04xClGPdEBG9SZIqNoUp55+wbjC08K8TNYps9SV7VRrJ+Tu&#10;izUZ6TyWw/KVvbE5xwqof9eTYiC0tD6L2U6fvgYBvh+YbSPCZE9IMPTx/QSffT7RnDfzBSVk4g2B&#10;8FzUVbRs8THZ4Chmzlh+kkkF/0j18htkZsnERbO0rp5C8VW4QUHlMgdzmFh5ajYDH7pV9Zv3yAbp&#10;Dx07KZPjwlXErlmN0199jIv3tkFsnTBEkR1e0laBHkGIrdcUBx97HHmxsebdsiLTZImZPfwtPgKI&#10;Ihw/EYWwZu+jWQgBXY4cW72FIydkg6aLNH7Aq357+c2J5b2aiSlIQ/rZl2DbVM4AYc6uysjeUQNF&#10;myohbWNjZEaN4NUJVGfzjT1loS0attMjkLG3NRL2NkHMz/WRuPl2pGx6EGl7HkHaiZ5Ij/4eORkR&#10;zLOLyM0/g9yMrXDkHGWvmkrmwHcKrZREJeOfFOUFn8tqZj2avy/ZcnD7mNfhNupRuI1rTZAhwEx8&#10;HFUG3Y9p59eZDu3ZHuPgZ3YYKxnwSg7jrNVK1DZCQqbhX7ePwIXLYoQOM/aaStCTA15jp8qOtFhS&#10;2awiko/h88OzcO/aL1BzwQtkewSZyQS0GZ3J5J5AOQJRhQVdUH5eJ1SY156fVIHnCZy6EQgZCHLl&#10;ZvcgGPZAWf6WSluKACbwKg4CxJJA7i+DWOUCAim/CwQrzOrI0AHlZ5GFLmiLurN6YCvjLzE4w4yW&#10;angqPRqLz+/Cgos7EJF2AtFmaQDlvwEI5b5Ndq968KoVP8PP+z22k/EICBmFxx79DCmpZjSfp4lY&#10;rA/GdEgNlp8Xf5qI4491pTY3EpkHDsGWlkUgF7kB1f18RH03GNHVSAJIYs75h/Ka/TzKsmQ5ahXZ&#10;b0oMQSAvMQYOezoy8+3Wkjs1J1O1r59gaybcAkKrnRfg6NHzuL0F23nzoQYINV4YFNQfHTv1Q4Zx&#10;wqBe5j/lhkC4dPV2BPr3QfOwcWjRcjhatRgPX9LO4s1fLPMMRUgRUSnq05wqUczEnlBeDIO0WCnV&#10;bcKtLFb2LJ7T5u9SDeQinB9G2DcgJyEWqXOX4+KDTyJaHnI9tcyuDq40DUL6L/vZZPR6Xsnnar9V&#10;Y5xj4mU9Y9D3U9gzvGdMf7y9++HVN0fyer5fOc4XWekofuPNicag9CQUJiL1VA+zTA4b6sJmxvao&#10;5pLpOeQ6a++jyLcdY/qUbjIdBxs3VZP8/BMkw+uNo9SchPHISRzKMBH22NlwRv6I3KMvI3f/Y8jY&#10;fQ8u7uyI7LgVVAelzjMLCzJZDuzRlff/pCjryLy04ZYG7dUIrziyce+Sj4xKWXYWQWNxD5RZ3A1V&#10;Rj6OSafXm3vefWEefPxH/Ano/iqwYzKrVX4gEI7A/fcPQ3SsthSQMb9lGF8s0j+2plzC14eW4a41&#10;fVB5BuMxSZMSHQlYUkW7EdB6oMLsLqg8qwuqzeqKKjO7oCJDufndUVZxJtiVIUgplKa6WprHSy14&#10;0nyWMeyNwDWbqitV5NJkiIbBuVTlmw0GdKkilxELJQi7z2PeEQTdCIhh897H2bw0AzBS8dU5qi72&#10;WtUfbuMfR7lpnVFvZk90XPIVNl06quz9x0XDCwVObdmaisy0bLRr0xf+IUMQIi/tvu9gzWrX3ibS&#10;OgzWsG2x4mnyxmnLhDNbI/9s1zrFOmIjo8lxaAqP6vO+X3HcuwUSm/rgfK3GOD90DC9S96YpVj4u&#10;KxvZv+5H1LAfsavLs0jZuZ33aU0YUyp44LX8uK4IFywg5A+SAu17nWtzoPsTAxAQ3B9mYydj8zyS&#10;4U2SIZlaKRf/MyfdLKvz4oomvVwYrBQD33w3HT6eXxvzhWbNh6ElaaaX50dYvHybOW8MSA2AuB5+&#10;DfCUJNrdXusU5Rpcy+k05uGwE+QIenZy5HyBA88VaAaYzzYjE8xRO3NOvvr0aPuZ0zj678eRVaMe&#10;MhtWR3xdH6SsXm96IVm5F+WTSTKYDcfNDIL2QrXhsTafwD/4O6peExHk/w5Wr7b2dxUQikEaim2K&#10;6DpiksfrTOaT+zAtAnCBv1z5a8BeXqjTzzxFICyNwk21kbO7ijXxsaMSHATD5J8bw554wCx9y6Va&#10;K5ajsRFZVyKX6kTsPNgvvIr0Y7eb9cfOtQ1RsLksbFSRc7dURYaMsaNYmZxXCYQa+5SiLWjIYTSK&#10;y7AEYRwFlKoqKl31oKpk6nTU66rYTF1iMPZ4UkOZOLkQ04YBTk0bOoqouuSi89qvybYeIzh0QKml&#10;bOjL2MinPIzPT2lzLaDPRyvh6fOjC+AsE5u/M4scrjWiLYcgOGgkHm89AvEpYimMBxtqWkEu9jgu&#10;YPK5dei+6ls0nvwUWR9Z6fTHqbZ2NmyrPEHHXUDIT43FKZQmGyu10BqXc5tnqbhlCJACJamopckS&#10;S/MejeUJtH5jggTCMhorJKM0524RCMUki59vnqNJkwVUjReRsU7viCdXDmS9Zd6y+J0CD5bDmYx4&#10;eM9+kfeTbS/jcxYzTGiPemOeRL9Ty1gavJ7alPGYzv8yH5OXdsvA28qy4sI05cqgcr2emCEh6acy&#10;uaIM+3E+vP0+QmjzySQOX+Ltd0QY+BDXkJPqh9qo9jWWA2C1AbHZLNbpTMYrw+lAtk0dPM9lpuJw&#10;my6Ir+WF2LpN8XPX55B/8QKyjxxC4phpOPfEczjp3wwx1ZricBVPHB80iDHIN0NmZpyUz9BQyPVE&#10;rVGJFH8xq0zMxk5A36/GM+5fkRFOpZZBDbDVSDPPMWvGFnO+pBxxKygSxLCJ6Jm8oNDY5BBMyFY6&#10;P9EfgX5DjT1Os/DhaBY8nqzwcxw9KWS9eZGbLZm4aAxA1TyXJa9VIEl5BchlY1ND1fIkLdqWBb8m&#10;FGz2fGTl26giaazP6kmufDcUiVUaI6lJPVxo4IvE1WtN0jR5wIezcsjAUoPLuroIWyIOwdf/bQS1&#10;GIeA0OFo89A7SEvWJInAks8VKqg2muV31xEVjABE18mRAnugPA0i5yWzM2IF4HltIpB99i3YV1ZF&#10;/qYGyP6lMoGwOvI314JjV3nE7G0KW9ImU8jZzANj5+g4jczzIwmSHQh0nnBsroTcPRWQu70BitY3&#10;oVqtWePSiN9RDVnHX+e7rc2fBMR/V7SiRh5oZKahbVRtfLfGZRyaas+xVgbsTYvGRUe61TDYOeWy&#10;EmrHQXVISrLWPNqY+ud2jIDbNE0ykGHN7onSswk0U1vjxROTzLv6f70ZTTyHWODWUiCo8cK/mkUe&#10;xzCGFfcnBPhPphozEWlZKgu+m1GcdXoXas95zlLFCSBuZGpuAuJ5/F4CAP1vCgLDPwczAz21Hb45&#10;aO3MqAIQzujroiu/ovT0rnBbqPFKAiivLaNnkUGWntIBA35diPT8HJYldR7WdylWdtZLbXMhUqKq&#10;rE89i//VB5p2c31R6VNc1xw8etKwp2Yh4xCqteV3vo3IqGjrAoKN2oq8oGu838E2YFRctmGnts1g&#10;fXJQ7dOSO81yU8lF9KSJiKrqjbRGvjge2hLnO3TGieBwXCL4XanjgcRGPsiv7YWEWg3wa5v2KIiL&#10;0cgwn6umzMSYtvnXIpJirqesXLkO3l6fELNmIfT2MQhu9QO8Pb/DN33kjUYk7z8zxK3QDJQSEEy7&#10;0pifolGIixdjcOfdfRAWOprqpHTtkQgNGorHHvua1PcGzOkGokzKFQDkOOBISjfgpaCiKGLKVRk0&#10;c6QY5DCu8vwvY8t4aCvOLPY+cqxPIBw/DfE1/JFXuxHOewcj7cDPVkfIPxZrU6aIcWpGjCzly4ns&#10;IT42hsCePt9gcH+LvRRookdgZmqLbnZVipJEBW4Cr1EPyjfmOS4i5dIMAuEppkHrmu2wXxyD7NWB&#10;Bgi1jC5/GxlhRG0UrGuEtO2+yMlaZuIKbcKeOB+J+3oiNaIhnNvLIX8rmePmhshb64M83b+jCgq3&#10;V4RtsxvSDj5GgDpZQhH+tYjzGyNe5q+GUnKZXtnaKfOzHBkYdnAJfEe8gG/3LnDFDchgORWyd9dF&#10;KqNU5uXCizvRfMm7LlXxCaqgVCfJstymtUaX3UN1J0YO20YgHExQk1MGAZyAToB4IzC0gFCg6e83&#10;Dk/2nIocql7KY8mHWyfDbezDcCf4uS/pTqZHQFnSnqyvw38Az/+2ICD7cxDAlZ7QAVMvbDLpkyJi&#10;9uuhDPp1CdwmtreYo67TPWSm7lSx1Qk0mvkmDubGmDZjtp5g9VXbVfXVMXUfFpVRneYXQw74eR1R&#10;d6y/FliKgBTihReHIdC/vzFl8vZ9DVOmFTsqZgUiyurZToKiZmBlui6tTc3CTMjqcYyPrklPicHl&#10;H0chpnY4cuuEIKOeL67Uboroxn5IbhyE1HqBSK3N9tswAFl1G+BKdV+krVzJ9q+2xI6YBEmP/Dui&#10;dq9VVUrLuXMXcccd3yAkdDyBcCxCWg1FcOBQdGrzHTHIYr5/FqrGYoPMCNV2/sl30cvVq3bA2+cj&#10;NDObGY2H9ibx9+2DT3pb44O3ImIhGlBPmDQP5+94Emc/+Qoxa0n3L1+kyizV1BJTfgw2spg8qcpk&#10;hPJjqEasaJ7vM5CZ5gNHtUY42fJOZMWcM2WtyiDVz6gDvE9qfmJKFu5/4DOEhQ1FWLOfEBT6Kfb9&#10;ohlvXkd1wCzU5/VW0NNLFpnYqFgsH21WzcvL2o3zO9oh9eQLLPnd1vvTzyBx7z3IiygDrKuEgq3l&#10;4NheG0Wr6iIrguquQ/Q8C/ZLA5GyIwA5EfXMZkzYLBdd5QmINVC4gddvJJPcUZ5s0A2pu+5EYdJe&#10;kydaS2zFx/r8O2KpwlYwugyjrwazMfEc2q/8GmUmEVBmdoXP5JfwS9oF3sCTSiJb6GH7ZXx3bgXu&#10;X9YHdUd3QeXx7VDRjJtRJZ1LUNJs6szWeGRTX/OuKZP3wtN3IFWr4gkTgZyAUKtGrgeGxdeMogoz&#10;As+/MIPtV5HQyqYivLh1FEGgNcos7kggpHqr8b1F7ana/h8KhHM6od7UXtieYm1GbkZkCFjZrIs9&#10;1gyC26R2BEGp7ZplFiPsarHCKe3Qdu33SCf6ieGbCTfqkRrJEHPXklKpsWZDM+WcslAAq3K/jhQD&#10;oaTYgcHMmZvg4/02gXASAgO/xHPPDrDqjmCJzzbLV6l5aehJgKghFkGQ2qAtJQ6JS5fj7Juf4eQ9&#10;HRFdNxzZ1QMR5R2AaA9v5NbyJOhptYkPMur7Iau2NyIbNMGR+o3xq1crnJ8xh1VPIMs08D0iyn9X&#10;dI9E9s2dOvVHUNAQaFvYZrePMITuzlaf4uIFbcHxn+JmoEM5Zv4LRqzMGD1yHnuDvtSxR7F3H2dY&#10;oY83e4ep1t4ktyKm9yjMwNnnX0FqmcaIZO9wlL1DVIuHcOq1txEzaQJyjv6Kwiz5o7BEQyFSJbWk&#10;TskspFp+vlUbpNdhZlZvhONPPwvtx6DilGmJKoAmWoryLda6fvNh+AZ8QPVei8oHoFPn/rCLaiqz&#10;b2ZNKoFQ43CKgxmP4Rdnylok7vRH1ubKSD3cDvnOY+Z8Wlw/pGmzpRXuZIQEwm0EtQ3lkLH7Pibo&#10;KLLj5iNlWxPkbS1FoLyNTLAGCrbU5ieZ43aq0bsrIG87QXFLWSQTBB1JEea5TN4tiQxiNbhtMpNy&#10;1ZmCL36ZizpTXzaN0m15Z5RZ2g2lxrVDl82DcIpAfSw5Cn32TELwzJdRagpV0LkdDfiV42fZOe3I&#10;yjrBnSBoxr5mtca/N35mnr14yUn4BZFNNB/+O8iJDbZwrU/+DxC85pqWI+DjNxivvj7D1TTV+RSi&#10;1+ahxgSm1Pz2KLegG8pTHS87h+xwrtTHPwLP/7bwBxAks3NTmN0Bt895GxedyaaTMq2dRXPWEYvA&#10;Wa+7Jn4sIDQgqHulJk9oh3H7rPaXw47eJhVIjE/FquWVdj5IY8dkRsb0RKcYrLwsWYpM/bdA00xi&#10;Ui6cu4o7bn+dpGG0tYdPy/dx4lgUz2i4yUFioustFVnjhI7sXKRt/BkXPv8ep+5vhzON/RFZqwni&#10;6hH06nugUN5mCHRXvD2RSNBLbuhNtdgLcZW9cc4rDL/26oFTY8cg9eBBZNty2IaZICZNyVO/fSvy&#10;xZdT4Uvi1syYZY00XvUDfD/CmtW7XVf8UQiErlKgWBMlVma8/EJf+PoPIbUkk2IFDg+VTc6bOHzE&#10;1YvdgshGKif6HA7e/wjiGzdBgmdDZNf1RGpdPyRUrY+Ymk1xwbcVIjv2wtUhY5C27WfkXo1BtjMb&#10;OfYMZEbx3tfeQFx1bzjqNsHJet64PMNSc1Uf1NDNSmOVvmudbG+qxV7+X6FZ2GR4eb6Hoa4N23mH&#10;qQQaF7XkL3Lc0FGyQYGhqB8vt8ctR+Z2MrpNbsiMqIyEo22oTh5ljxmJlCPPInU9QW1nWRRtrsrz&#10;VZAZ+Tny0lYjftcjcAooeU/BtipkjFVgJxPM3yoX/o2RvashAbYi0vY8ivzEvawTLvMRq87etOTI&#10;XIFpdTKsi96P+xZ+TNZhrZ4oS0CrOLsdKsxqR2DpyO9dcceGPgiY8hLcJndmo1WDZMMk+zKD/Bq8&#10;52epBR0tlkIV2W3O42i56l3G0oENWy4hsNl3BEJNmGjdsCbaBHKWw47rAyE/W/7Iytsfb78n10lK&#10;qBzP5uOJdd8RHB4n+BIICQzlZxEIZxMkGP+SwOd/U7gWCDWDrE+x26c2fI8sMSoHNSHTiwNrYw6g&#10;4pRuJk9LyZ6RQYxbkzfqsKpM64Z9cWdNzljmJ4W4bE/G8ZxLyChMp0op/+iywyMYEhDVYYulKVxP&#10;2EXyeRYQqv1b9bwIr774LXwCBlAjHA8/z48wc8p6c30etTNZfsgETP2qWlnWxWjsu7MLEsp4kf15&#10;GHOZ9EaNkdq4PuI8GiCpaVMkeHghs4YnYqo2xQHPYBx/vAvivvoBmZsjYM9IMMWtlig3/jmKDNmP&#10;4u/KmpuW6TPXGGezGqeWjWqLFgRGzz4YOcKl5v9J/jBrXEyTM9Ky0bldbwQGj0TIv75HWMtRCA2a&#10;iAce+AhJSb+ztVuR6NmrcKheKOIbNkZK44bIq+WNpCahzKwAZGqsoJYvUqt54RIp9HEvP5x88GHE&#10;PvMa4p98CWfueACnG3rCWd8byfUa4kSL+5AdaanFUg/kUcPhUhvE9DKyM/F4x48REPoDVeMpCAl+&#10;B/v3yxOFRNeoSklUBPpdDIoliEqd3ZOZiLH6LFaApcjaVgt5O8qgYGNtZG2kGnvoGRRlp1NlOYer&#10;J3shdWsZ5C1zp3rbAvn2bYg/+T6yySCxsaLxRFNgQhUC4m38rIT8LRWQtrkOUg4/h0LbMRMrMVyz&#10;QZPsBn+L898XzdafyYrBx7unodbUZwhuVG0XyqauNarMbI8KZB/uSxjmCxDbovT0NgbkKszvhQoE&#10;xrJkMDL9KM0GWo7qcFk2TM0au1NFLbWQQDivDYIWvYIsNsafDyQjuHlfqsaaMBEQTmT4KyDU1rCa&#10;XBkGX79++PTzOYy10kkAz7fj0RWfERxam3FB94ViSGSvCwQW/4cxQgYxPK1s+frQbFM2NhuBy+Ie&#10;GHlwsZlEcVvCezUOqzFCXl92HsFxRnsErXkXiawDIpGalXXYc9Bt2QB4LngNPZb3w8D9y/FrbpwF&#10;Hpo4YKOwmJ55fInyByBkHSuQM1DKjCmr0Mi7NzWpqQj06oc3XxnGq0QCbKY+5bNzVces+bbCrCyj&#10;5V2qUwvpbNfJTajyNvBETp3GiK3bGJdqeiCqdiDO3tkJiWSNaes3whZ3xVAu6W2a0kyRxpKeT1Jb&#10;SO2PdIbplN/DGzXJG8mR4+fRPPxjhIZTo23F+hc+BUF+/fE81fySxE0ZYTYhZ04Us8EDv55DaMgb&#10;CG0hNvgTmjebigCffnj99aG8TKzoBjl7QynA+XkLcfj2h0mNvZFQuS5yajRFan0fxLLHSG7sjYwG&#10;Xkhr7IPEJr6Ia+pDeu1DFdgf8TV4vI4HzxMEGwXgeE1vxP0w1qy3FX2WGYEaj6W+Wrn3855jCAj5&#10;xLiOCggagfYdeiPXtenMH0X3/kWO87Ss15VXqgiqjGkXv0HOBgEYwWxzLRRtKYeciBrIPvouK+IZ&#10;OJ0xyLwwEpcOPAJ7ygQUZBxD9M/3kP25wbmxHD8rMbjDscsdmTvKIXlbQ2T9eh8ccaP5vli+K4uq&#10;iM100rKTUn9vxfXmZcCmyXAb3xZua3qgrFlK1h5lCIjus9lAZRqySJ/6LaanMcAu/N7VnJcJiDH9&#10;YMN2p1paRisk5ndgAyXDWch7CZ6NZz2L47mxOH8mmY2nH5qFjkVzMjyxPctDjTwHlwSC8lgzjr22&#10;vM2MgL/3EAwYaHkLUZ2My0vDHfM+ICNinMhEy5DBKq5mnJDA8mfg+V8V2HGUNnmqPGSezWuHUks7&#10;o9KUJ7DwgmubAQ3jsG7ZqOp2XzfIDAGUXtKd6SMAzmVnM6ctygkUp3TCh7snmVqqSRL1kNvijqPK&#10;5CdN2ZSZRLY8siP857+KedHblXko4nUCzBu11981ImU3oc5lsH7mVBRatPqEmiDLJng47r3/Y1yJ&#10;j+Y1BFeCrNiohuQM5+BTLi2cgUOeHsisZ/kLyHRvgMQagTj9QCec6z0AGcu2wR77O4lSjIwfT6Zf&#10;m4mlFmRS88tFFtmsgyy5wEYNRkM6rnG/m5XklDg88mBvhIWMZgc7Bc1ajUZA8A9o134IMrNcnt4Z&#10;iWI8IxCq12BqCCRm0yHKilW/IDCIANLyByLpVLQImwk/7w/x1dc/mfO3anhsvETb7ci/epVq43qc&#10;/qofTjzWE5c87kXUbY0Idk2QWdOLLNEXuVSXEz38EOPtj6uePoj28UB2wyZAFS+creaLX9kDFaQl&#10;mwy9XkGPGDHfeDAJbTEBnj590a/fZNeZWxAVWlG2xcysn0i79Dpy1pU2zhXyt1clw6tGUHRH2tYm&#10;yL48ihWcwFUgS7xjvCEDRelZSD8zEom/3oOMXd7I2eaH9J9DkHKgDdJOfQVH4hrk204iP20VUi9/&#10;iQun+8OZfYllI2jXc1hWVmxuUooQkXQUDWaRDWqcTQbRMhae+xQbrGzs2Gh/AxUylmsbc0lBDY9s&#10;zDCVBQRLqtVVJ3XFlvRIJF1Nw713fo/w4Ilo3up7o/KGkwnKTVd4uCZFSgbCkFYaQxwFf88RLDdr&#10;Ay3JRWcCwma9TdVYhs9PUH2nSr+I4MJ4uMsZwp/j9r8pEMDKzO+EcrNkmyh21wZuyzui4aSnsC/l&#10;oklfcd29YktD2Nx3Cfht4c48LUeVWAzdnUzYneBfaepTWHHRMm7WdheSwYeWwm2CrrHKo7TY+ZxH&#10;4TWxB3ZctVasGI/pNwEmxfHJy3OiZ8/vEeg/kB3aBHgHvY1Vm1x2eCIfrFMiA4ICYWFu1Gns+Ne/&#10;EVndB+ea3YPTb7yOuCVz4Yy7rOpnRLHQhKMmWYQ1mqg0FsVFudBeJjK3kXpvhgpsVrzV/d+8CMsc&#10;eOPVH0ngWBebEwhvH4GQ5iMRFNoHR48fNVcpW5ReFxDqC5NigtUb9PuO+rQP0VTqDCllC6qVAX7v&#10;Ydlyqxe7VSDULLAGQEU89QS9LScpE2nb9yN62EicfP41HGn1AI7VD8BVAmJudQ/kV5OLrkbIrN8Q&#10;yTUaEgSb4PhTL8Jx+QyfwecxNcWJuVZkU/T88/2pavUnqx0Hb/+PsWHjr66zNy+y28szDE1VgMI/&#10;mZc+Ry7V4aKt5ZC3rQZBUG6yKlD1rYWYXW1RkLWC8coy4GlMb9jZaCVIgeMyHBl74Ez71Wz6XpBx&#10;CvkJq5Fzti9S9nZG9iZ2AFSdU6PeJ2VIMWnMZxUhHy2uUzclgk+pID/umY+qIzXTKhDsbIBMqleJ&#10;jfhGgYBUhixRy9NKUVV1J7ssP649ViceQ1aaHY89PAJhgePIKNiREugsIJRHkBsBoTxPj0SA94+Y&#10;MsUy2JdEOuLhN+s1NnAZSMtkhyr6Qs1Yy4D6fz8QuhMIy4oRMp/LkBFqVU6rBe8iymmxkmLZQuCq&#10;M6EnWbnY+hMoT/CUMwgNB7jNbM/O4C2ctyeaeiflJ4Ml2mVxX+PRRvnhTiAsM4/XL2f5Tm2LTvP7&#10;IUuWE6pzBqr+Wv7cjn4YOh8+3mSFzSehKdXkr751WYyYVWH6z/oosCJuFNjTcXrSRJydNIXtgtoQ&#10;Yc2c11pxqv8Cby0AAOOEfN5PoNWEpgBLkzT5eWKvIktkiIxDnmkvAs1bwRrrnr5fC8e+NGZAYS1l&#10;niW/qh9i00bX9iLXYMcfgdBAE/DOu6PhTwbVrCUrZ/gktJDvvpA3sf/XM+Z8gXT3W5A8mavISQBB&#10;SisxZBNomQdbUddUR8a544iZOxfR736G03e2xtkmzXGlXjCOezfD7rbtcHraT8jPSDBFK4NfUzFc&#10;CbpWYmKScM+9H6BZ2GgEh/2Iu+/7BFfMbnu3krEsO77Lqa0j5YVF7+L/nMvjkbOlIgq3lzJAmB9R&#10;G0WbZTJzG5K31EPOxY94HQuU2Srja3tRIqtHmslljTLa7FHISlmKhDPPI36PN7KoYjvXVkHBmorI&#10;2nYvkL5bk4BmZk5jMzJZuBUxBMJZhHR7Bh5f+iVVWam5Gu+Tuvanxvt3ghq4gEjgpDG7OWSYE9tj&#10;wdX9Rq3p1H4sQgIIfq00Tmipxi20hO4GQBjMuhbWfAR78CGYN3+PFXHG+5QtBk3nvMT3djVAWG6O&#10;CwgZj//1qvECApTGUjXZMb+bAUW3SY+h25pB1iCHqhGDauSgQ4tQbqKGHOQE4glUnEl2t4SgtqIj&#10;Sk1pjxdX/cB7eCUrj4pzV9p5+Pz0jDWpskT50ZF505ZsubUxxr5vydfIkKcnp6wj1Fr+nlzbjnb9&#10;fARBgW8Zd1aBQUPRruPXyLXbeBG7VT4yn3+M93cGTZ4I3CT6ayOgGd+QjK8WRqjOayxQ535/gyX6&#10;LfsNddYOti/5LM0naNpMm/vz1X9HrPQuX7YX/gEfGnvWMOPsdxx8fHtj2A/WPiYCYPN4dhYEQkGh&#10;GrduLkJqejrat/uCPbrWi7LiEghDQ4bhoYc/xZW4JHPNn0Hn74qDGWgjIDhlKOngm5kratvqLXKY&#10;a8Sz34W9Tmb0ZaTs+gVpS9cjec8vsCfHmVPqJNjJuGC7ZFm1/mdmwvvG7MfPvz+efam/qwCsdN6s&#10;yD4rn/EvcjLka0kbCzl2J9IivAiEbgTCasjbWsfMEGNLBdi3uCPj8COMJOGeES0szKBGwR7dbkeR&#10;PRO5l0YjZ889SN1MwNx8G/IiasKxvS5ydldjmivCfmEgO052DFQbHFTJpY6YqfFbyHqZO2jzK1W0&#10;136dBLcZbGACFTMe+KfG+3eCixHKjlBjhKXmtUXpye0w7pylOvXqOQVBviMJhENZh+S1SEA48oZA&#10;GMTzYWaMcDBWrrJ2E1RaD2dGoeG8F/lOsirGWZ5iykg15nvN2GVJ8fvfEjQ+SGCTcwct83OfTdY2&#10;sR2+2b/AJE/rqFWXxZ16bvnBrNgxQw4zOxPUCHCLyAaXdUCl8R0x85jLSw2rgbrDwcdWosIYdQqd&#10;yBo7oyLLsqJm/udT/Z78OD47Yu3pi1w2sltiVSQqqal47LHPEBLEsgkdh5Yt++DkGZnRMN78S7ji&#10;V0aIap7UZLVHGxtxAdt2UTY/ifaqczpuz05Bxq5diF+4FDHT5iFu0hwkTpyD5ElzkTR9EVJ37EV+&#10;rtYta78X3sWOWw7j2a/egliN5Jd9p+Af9KqpV2FUj+XYw9f3c3z4zihz3sCvoI+gazFCkyBlL3Dp&#10;8hXcdcfbaBEymZV0kgHCwIAB6Najvwt4RFfNl5sWeZLW0hkzzZ+fhqLMVEZCap+VWbKTk+osd9qi&#10;ycoD9SJmOR6DwIc3Q7tEGxD9UzyuBeiBQ2fCw/szNA+fCh+vrzB8jDVLV7zZy82KHm3G/PIUm2QT&#10;t8L0FILWA2SAbsiXI9VtZIQR1YENt1FdLo+Mn/+F/OwoMkKNdzCFvL8gYR/SDryEzO114NhQDYXr&#10;6wPraxA83Qmo7nBE3Ib4X+5lR7ETci2VUZTE+7NYk1ixpEoY/nBzog5cDi+Wp56A59RnCSCWGUwF&#10;MkPDVkpqxDcKBMKyBKFyWlWiyRI1vkmP4+sD1iTH66/NMypueAsCIeuPcbwq79MlgKAFhOMRItWl&#10;pRjh94jYZrl4k+xLPYeas3qZ95QhsMh7S2kCYSlN7vwfAIRSh901DrvwSbjP6oTy4zpi+qWfTRXU&#10;MkZJnD0V4YvfIVhSLWbZaFZeoO8uf4kL2rHMnsGJFDkWpfC+NDKZ9msGwI1MsRTB0n1xJ1SbwTJh&#10;J1F6fjt4TH4SO1It7U0emS3YujV5/fXhCAoYZDxPeXv1xvzFFiDrieRu/NQEIt+htsuDduKI2eA9&#10;X6N/BLKUWMROmoRL7bvjnLcfzjVohOhaDRFfrR6SqtZnqIe4mk1w1DMMB59+AYk7trCGkyjxWQUE&#10;i0Itxr9p0T1FiLoci3seeA/BzX6gejyD9WwSgoK+Ra8uA5GbK+9Z0rJ4JTHBmiwxUGQB4S/7jqBV&#10;8/fQMmSGGR/UnhEBAV/jzbdHmSZorcT4O5FT9ruKgH/0qWUzSEtC9PiRuNilG+If6oToZ99E4rRZ&#10;TDBVZl6j3cIMReYvgaMAUItitIxHM+xyTZdGGpmr8YbfovHbFyN6a7dnvkRA4A9oHjoNAX6fYf1m&#10;l6MIo17+8fq/I4YwF2QiLWEPstPkIl/gxLid+hDOTRonrADHzmoExJoo3FSLgFiJPWAYcjK3sYJo&#10;HISXp65C3IFmyOa5vE3V4NhRFbk7tJpEGzPVQuGWyrBvdIft1E+swDYWE9mzxmNy2Pmwl80hKGr4&#10;+HpicluF5Eqevhphhl505uKhld+i9Pg2KMsG5760CyoZ05iu/9mArw1UP+WMwBj0UpU2npup8pWh&#10;KiYHpm4z2VgnP4TSP7XG5ztk9gJ89MEi+HkNpUry498GwuAWYxASPozs4wfs3mM1YsmOhBO4TR5m&#10;FlMF53srzmLcCRJlFrhs8kzcBIq/x1m/BdbWb33+Ofx+rXGmUBz420qndY2eaYyZiwG3+H3X3mPe&#10;w6BP1zOsa3Vc43ZtydKYx4ueROkZHVF32tNYn3jCNLcss4wQ2Bt3EjWn9yT760qWLqN1pm1JV5Sf&#10;w7yd+TjarPkCmdQMjIkYy/ZEWiw8p7/Kd4jZt0OFhZ1x2zSp1Xzv7HboseobZLOeSIEwple3UN+L&#10;ZerUjfDyIqFoof0/+qLPl2NcZ4QF2ohNgdqdKjjbrlyl5bK+a1Ika8tOHG/7FM7W8UZa9fqIa+qF&#10;WA9fpDfyQ259H+TU80Z6fS+kNfJETt0GSLmtCY553YW42YtM+09mG9feRjcvuiff+Czo3P0L44km&#10;rNks1jOSu/Af8O/bP8CVaK2fZsMoBkLxrd/9eRVi2sw18PHR/sWyAZtEIJlivDqPH1e8AQqTLZc8&#10;1xHTDpUpZC8y4VVBCDDUO6hpX/zmW1ys5oHkao0QV8cLCVU9cLVqU0T3/oiMMROpfIDAz07qpx3v&#10;NHZgGrT5w6bOaGpBfhwBzVKlpdwTJVlDxLwkl+Ku4q4HP0FoMHsB/0m4/9/vITZOCefV5p6bF7Pp&#10;S1EWkq4MQEpECOwnBjCN0XDKmHXX7SiMKAVEUKUlK0zf3RC2nRUIck1gz9zI2BHU41ciZ304HOur&#10;wamVJhF1eW0TpO6pwuuqonB5A+SsrY6UI1KnrWVuBtiUJMWZn4Y7KwF/PGwah7LZpiU46j2YDxo/&#10;VWeh/JKzhEFHFqHCWDKNJb1MQxbz0AC7MX/R2l2ZwmjMT15X2LBlnlJ+QQ8zIWE8tczpgPJzOzIQ&#10;CLXGd9qjqD65Ox5e8TW+2DcXy6/sR4LdmgDo23cJGeEQMsLxrHwW0IUZ85iS7QiNDWEzOV2QY9Yh&#10;+PXgZfMcyZqYX1CGACIPz+6MT7k5PcgKnyQg9iSbJdPScQKUmQUXiDE97oojWVKpxWJVBAgBxnyy&#10;J6qRZcgkDUDNIfMiWGmMUyArM5cyi8hyF3QyQwalFndDufndUG1qJ1SYw+cSyNzndjdApWeW4j2l&#10;ljKfNKGxkCqsjMz5PtlVatxOz9eElMYFy/H95po57XHnog+Rnq9xcjZDFyPsf3gxSk3StV2MwXjl&#10;6bx/MeMtZ7KT2+D7Q1bb00bouu+Hs+uZ/3zfIjJAAq1sE82kF3+Xn9gRM45arC01T1YafIf1mpsS&#10;1SvJzt27ERLyHjup8fD2G4lunQezLaiSSVRDTS39rSJqVznV99Rtm3Ai6F7EV/FCjKcPEjw9EOfl&#10;gVhPT6Q39UFWQy2x8zGmcDKVS2pS37j8T6vji8NeYUjZsJL1tsjYKd68KDIWYXj91f4I9fsSLUNn&#10;G2IX2oL1svnHOHLcct1P8GMoFBBSRTVAqMQVYsiwRfD0+JK9uVymj0PLMFlkv4ZFC9eaB8tFlvGI&#10;fB1RvM1a3AKrV5DJk9EKeTxh5zZEhLZEZi0vONgTxHj6I6GpH/JqNsXFGp6IW7xYTR3ZvxxC9JBh&#10;OP3+5zj74Xc42bsvDvf5Eke++Br73v8KJ2YuJQUvMHFRogUQml2S2x7J9j2/wCfkDYSHzUGwzyg8&#10;/dQ37FnkgEE9lrnkpkXOKdR9ZF6eDtuGOkje3Agx555HQc4eOBLWI27jwy6lmpEAAP/0SURBVMgn&#10;kBVuqmiAzbmxHmxbWzHtkXDknUHcwQdg21gWeWSAjp01ULi1DvJ3VDLXOnZUgG17aSTvegh5Sfut&#10;F15PTIX7/etvv9n5qFQiYk5j9dVDZATMG7FfntuTdhb+P/VC+ek9yDR6sYGKCcrcQuNQbLhsgPLA&#10;/Fvgb9kSVqCq5c7zpZeSkS1iQyPolB/fCa1mvYFPD0zHuvhjVNOKGwVFxUEZPnw9VdzBpjPVqiRr&#10;L+QbA2GLZmPZa480tofHTyRYD6Isj9qJshMehzsBqPRCAp9Ae0E3AgXTIhdbBD8DOAQ1gbcMreVD&#10;sDQZaxmek7MCd4E+wcionWRrZcSICVAyOylF4JM7rkoz26PSHLFNdRC8n0DovuRJAn93lCHbKjWL&#10;aZ8nECZjo4rrPkfjeFqJ05af7c2SP/2WSzDj5kvPljrPOPwGhDPb4ukI7QWioikyNoSsuXhu80ho&#10;CwEzE874VprFtGgVz4K2qDCtCzbFWaYwakQq467rh0IbS2mljWwT5VPRsFS+w3fmS4jM1aZqJBS8&#10;3vAbV325GbGUPm3eFoMH7v8MgaGadJyMu2/vg4vnNE5YsuTzRlv8Fezp8ARiqzWFrZ4vMhv4wVnH&#10;DwW1miKnRkOk1GqEWKrHV6s3REJNT6TV9kFaPS+kNPJFdgN/pFTxwMkO3WFLTzRE6OaFkSdblYwd&#10;vQTB3p+gVail4coSxi/wfSxYWuySS23EAGGWBYSmFjvx+ecz4OvzHVrcPo56tSroBDRjj7B7t2V6&#10;Ylyla4DuOiKcsQy0tU60wExqaFwQTieuPP0WjtVtijhPLxQZ0xj2Ckx8ehMPXKnaEFe++AI5h/bg&#10;VPADuFzdF3E1/RFd0w9xzNDYGk343RPba/rizKix5vlyTmq9s5AFx95P07OUsRPnwNPvbTQPmwWf&#10;pn0x+HtrfNB4ODYDjTcvBS4XXVmX5xDkasEeURZXd1dG4t4HkZe8AlkxyxG9PxQ5m5mlK8rDtq4K&#10;1eZXGU8bkk//gLRdleDcWR7Ze8qYSZW8jQ1h3+WOog01kM+QsMsPtpRFhjlfP3f5ONenROMyVoYz&#10;UC1JIWN9bPE3qDXmKQw6MBvpBalILspEz2X9UG48G+qCnmyQZHlzLI/JpQluakC/eWEuDlLlCChl&#10;F7Rmo27DBsbfU7sidPa7GHhkGQ7ZY/V69QsWfXdFqjhrZ0zX3jADEBo2mhVvlAHC4m07SwRC1rPm&#10;zX5CcOiPuOvuUbh4UeOwlsy7sJ3sp41haKWWaNJBM6RkaTIzcbEvMTwxNDEqMUO5x9dkgzxUy0O0&#10;YYm8TmxOpimGbS1lOsno3BaJbTJvCJwVBWRSvXltRQJeWfk0nNkFrSO+Q9ujwwyolWW+lJOxOYHX&#10;gCFZsruOG5MXjWHyPgGh4sY4Caj1u5Q6nSlt8c3BYvf3VvnFFGTirrkfmgmssgbQpY4TzAnWbrPb&#10;oNmyd3HVKVd5lpyzJyFsxltmdZDMZRR3mTAZ5xfT2+CZrcMIlmx/fLb6QXGDW6nyusVQDBKaZ3oN&#10;gn/gDwgNn4og//exY+v1zdB038Vx43GsVhPk12mMHBKezLqBBL0AnKwbgjPh9+PkY51w6qlncPnl&#10;N3C5x0s4/WhXHA2/GxdrBcDOUFDTG8eaBCJ60dI/1Pe/L2SpLiBcMH8z/DzfRKuwKQTCyaZD9vT+&#10;ACN/chntGyAsEBCyJqsh8Y8jLxNdOvdHUMBwNNeyFFbe0KARuO/ezxAXZ1mFyy29BZoli87KVZWW&#10;oskqXDPCais5R44ixuNfSKnTBAle3khnYqOrEtTqeiOmoReiG3rgUo8uSOj1DBIrNUVqI2846jRF&#10;kocnMhs1RkGdhuxRPHGmcRhi1msbTCbWjBOyuExuKU4WU/3gk+Hw9O1NRjgFgb6fYeGCjea48Zhx&#10;i5MlxH9VC2TEDkHehiooWteA6m9NOLaWQ9auxgSx4ciyb0Ly8TZI33Abrm67G3n8XZB1FKlb7kLB&#10;qrLI31IDubynYGN1FGyoRCbIe9fVQuqOu+BInsSk5CMnT2bTFuiWJBrvMbHnH6nrxiuIKT+yp4tb&#10;UXus5YS0/Ng26LCiD17fMxbVxrNxEUQMmJgVIwIENqRF/E2GpLWsBggJIHJmKjVL402llpHFTH0U&#10;jSf0RP998xFttxpkvjLDJQlU8/amRmJV9K9YEvmL2Ytl1YrjzPdvCXACQZnFCAhlx1UyEMo6QUAY&#10;EjoMDzwwBnExFvuWTDmzgQDSmuBDcGNcy5HJVtSywFltrbFOgQ7B0W15d1Sc8QRqjGNap5MxEszk&#10;ibrUEubHMqmxYoICrM5kf51Qnp/uZHEacyxPVVjP0PVlZSC+pKthw6UZKkx9AsPPLkfH9V/AfUYb&#10;lCNTcyeo/TbbTsbstqwn3JY8ZRirATHGqQyBUGq3hhzKEgy1HNB9yhOYe8EaqzbNiLIp4Rjqy9Es&#10;QU3xEWMVcBsgnPIYXt05hsX7exlPPb8Ft43Rc5kXBGGxWze+q4xWAbGzmhO907qQOFBgLzKTZLcK&#10;hDKLkQweNBMeXn1YjlMR4N8bk8avMMdLmisocubiYveXEF+7AXKaNkBsYy/sCb4dZ977BFc3RiA7&#10;8iJsqUmw29Kp6ucgPzcbDv7OPrwHZ158Axfr+lFlboLzBNHID/veSlM192gzNsn69TsR7P86NVvW&#10;s/BJTMM4s7nToB+KfQ4ICA0j5A0mpwqQlUNG8dB3CAvS+tCRZhYvNHgoHnqwN9Iz1EuzERr2+HtD&#10;KEnymYHaVtO4B2JJKEqxM+fiWD0PZNdvijSqxsfuegRHBg7EiY9JtX3vhr26D1LDWiDRNxiJDf1w&#10;KsgPWaTL6Q2sAdbEJqTQdTxxxe8e5Bw7aAGuq1u1Clps0IasLAe69/iOPdhANAubQFb4AU6dclnx&#10;q/YZVe7mc1csV0sQ02NHwr6uNrC2KZldPWBjFaq5bkjc6g/bxQ2sgDHIzZ2OzBR+z7PBHv8TsuS6&#10;f1V55G+uBvvWhsZZq3NTKeSur4eUQ8/BmRvBN1xFUc555J4ZDWeWteH8n8XkPP+Y2OuTCZeqr/Qn&#10;Mpc7LvkMlX5qhzLLyZyWs5GyYbkRHMos6kH2owbG71L7BB5kH8ZVPQHQgCAblhquVDPt5FZ+No9N&#10;ao27V3yIiLjDeqOVxfog897FBtx33xw8sP5L1F/wAqqP6IQ7Rr7MVKSRMZxl5fsaLVsJCLWJDrUK&#10;OVW4LhCON6wwJHQIHn90DFKTVWMspWj4iaUEhIdNvEspTlOYpulaZtfdqOzlpaa6GGHLVR/g20vL&#10;8cDPg1FqjsbmyNg0ljaToEYwLL2YjJH3lhlP0JlPZrz0KTNZVErPJDjKaNuNKrAbgbDMKgIomWPw&#10;6vcx9sRKtFv2KcFGecvjGmfkc92mEQSVd7Oops/uQYZNxr2Y581sscU+3dUpia0xDrVmPo1jmdb4&#10;r4aMJKNOrkHp8e34zHa8Ti7OGE+xSTI998ntMZvAZ4R5r+x/ZgvV4snsAAi6Ju0Ed7HNUtM6Imz+&#10;e4iSiZbEWYR8h+V3sgS8+ktRd5tvSAMwe+ZSePt8SDyYBk+fz/Hxh5YT3mK3V9eK48plJNzeFrEN&#10;6rPd1seRoHBcXbKAJzRL+7sIQfR0PUGf2hLCnhyFgx06IbZ+A6RUq4cr7Z8zk4a3InIcq1ScjbyM&#10;e+56H+HUNiwgnAhf7wF44aUBLqAXJhhGyOw1SFJE1peIB+8diFD/qaycZIW3D0dgwEB07z6IbFG9&#10;NG9UzG+UszwlJpjNC+26PNeKUMxn3+JizcbIJBDK9U7q2jUmMwSsWePmIpmUOJEsMK2BD9LqB+Jw&#10;Iz+crueDmFq+iGI4T5X6UiVmTstHybLiTOZpRzwlQtGXhbq6wUuX4nFHq3fNloQhQWPw739/grgE&#10;a8zEUovFtv6zAP9SNNDJ221JVF83NjKbrdt2VyKzqwPn5rrI21wdmZsD4bi6Rp0xC5bXO21IjRqN&#10;pPXV4dhSGllbb0PW2kAkbLkbib8+hoIr45lZ8Si0xcJxeTCSDjRH3M+tmGfXVz1MEiT8tNy0WwfW&#10;Rh/BbZPIQmaxAS1oj/IL21O1Y2NdKhAkU5lH9c+ocR1RSiyGDMjdDOizkZIFSRWWmlmejKbsDLIk&#10;qtKvbhuFS3mu9aF8jXJ4Y8IpdN8wFDUnPQm3Ma2tWWONVc3sjPpTX8AhROPw/ihWvG9Y8YYS/Nih&#10;UiWxvNCUBIIM4QTCZmMQFDwAHdqNgS1bpWupxwOPLqQa+LBRaz2XvIY7V36Ou1d9jdCVfcienkR5&#10;ssOKUvUXP4m2a75A/50z0G3baFRY+DTqTOmOh5Z8CP8FL6HcTILS9M7wmPcS7l79BWotehXui55H&#10;46Vv4t8EuUfZibRe9g1aL/gKty96F5UJiqUIRG8dmIiNFw6i95E5KDuVbHJBL3gTHB9a/jUeX/Il&#10;Hlr2OR5b/DnCZ7+JqtOfNKzQjcxbpj7lCa4VCYS3yY5wajsEr3wPac5UU/3kjl7yxuYxxhtNqaUE&#10;wbltUZnlUVYz0ATFxgufx6ksduK6ltXpKllUwNxX2GmxQ1vYjQyYQCjmLrV7Yhu8vVNrkWWPy5bF&#10;/5poMP5eb6G6Cwit9fvAkUOH0KxZHwQ3mwrfoO/wVM9hZgmervozGKacPYWLQfcjvkFjxFavj/h3&#10;erOtuixBeK1Wl9kZnPyex888Q5jyzNSoWmbMwB8QW6MBUqkBRv+rtRlvvBWxCFshUtMz8eAD76FZ&#10;yGDWtQmG1YYEjELrNh8g1y5dlfEnILrpj6XuwnhmaR7yBSsxK64Gt5uPhp/vV/j882k86yoN9RJm&#10;cOo6wlMygclVohmZPEcB8m0puNz9RTjK1zMuuQ8/8zSKsjOMWYzg1RafgDP/uhtX6jdGSn0fXGja&#10;Egm9++HSlHG48v33iPv4a1x+7yNEv/oO4gcP53PTrEIys1cscX4t1L7CzMp9+86SBX6C5jL78R+E&#10;F18aZnmxYMQEhNaUwg3ifx0pZMFrVjovdxOyfm4M55ZqsGljpm3VkbutjvEkk0dmmPFLEArSdhtr&#10;ekdREhwZR5F1pj8yzzyFnMi34Dg+HHlxcml0mL3dGWTHTkXa3jZwrKiDjHVklpHP89zvY2R/FuGe&#10;Yq9ytrYzKEQ6O4NeK4eTmWi2k6BA0Ks+oz2qTZeqZanDxYP5hlktsdihgNCdqrCYi+zWymicjYyp&#10;yk+d8NmhmSwblbX13gv56Xh35zTUnfgcmSLvIxspTaAtvZyMaynfw0Zfb8qz2OuIxIXTSbjr9kEI&#10;bSanHapHskBQKNmgWmuQw8PHIjBoMLp3Zv6Y1TuWc4zP900liDyAamS6o48vYZ1xQi7FtLvdsNPL&#10;UHES1VfGvxSBuPWiPrhkT8EHu2czjh1RZ/yTmJHyC2Yk7UDVycyH8Z0w8Mwy7LBHwnfaKyg7shOe&#10;2TyEbDoHOXxfLjsurXRaFrsXtYd1QpsFfXA656qJRzTT//r6EajVvyPGnd9gJqPyCshjCuzm/n6H&#10;5qL6KOahAFRjr1RZy5F5VyCw3aYx10mPo9POwezINLZNtsVnJjuz8O8FvclEyTQXtSUQtkMlMszy&#10;UvWnP4YOW/oztXmmnHXD8ov7UIFs0DBWgmUFTV4RFMvx+orTu2LVFXagqh/SktRJ8odp2mIcNy2M&#10;o2t2+Gr0Jdx5x4cIDiW5aDYKd931KWJitd0qH+3SyiyHLUVIiTqLo+H3I6O2B1LKN0Lq4DEQF3S4&#10;bH+Fm9q2VEAoP5lqx1oPLeNyRTPl+7GIr0qVulFDnAu+F2knf7cpvRkxzmOZ1xlZmWjd+mOEhQww&#10;HW6zFpMQHDgCjz32JUFSCKT4kxFqsyM5cpSsWbsXPp69ES51pgXV42bT4OP1IYYMsdYYmnV/qqDq&#10;ca4jioBNpi35ZIS8zAAdM+f43Q/CWa0OIuvUw9H+35prU1hoavKOk2w8IWHIqtUQKZU8ce7d3ua8&#10;3mIVBZ/LoDZpgYBArYBBZxUnTZZYDWf6jE2kvuyhQ6bB1+djfPjRD+a4EMQCET3h5qUwPwd5TFNB&#10;0XkknbwD9vVkg2saERSrwL6jJrCpEbCtNGwbK8F25ms2EDYq4+1bAK1F6vIGaKVBM/W5KVORuqct&#10;MjY2hX1nGRRtLIPMVbWQEU+WeCNhIlTBBefa61YPXRZzkCqgjI7F7NgI2Zg07qc1rgpl+P03+7Y/&#10;BZmCVJ6tBqtxMrLBcZ2p8i6wckl1m7Ix9QRaLPsIbmMfJ/MjoApENVC/iCrlEjZM2btNaIPSo9th&#10;TdJhpF3Nwf33DEdw85EI1vKmliOM9xlttl0SEDY3bvrHseMai5eeGsrujG9n0aq8Xto1iozwEaqh&#10;nTHr+AaeKcKvtgRkUkNx5tvxyKov+f62BJo2eG27pbLNOr8XpSc/RpbUGZ/8ugLJBLHAxa+jwtRn&#10;cDo7FpPPrKZ6KRW7HTpt6ofTzjjEEpQ0zXqeQDriyibUG/M0Nlw+xGjwfYknyWKc+DU7DvXGv4h+&#10;xxfglCMWmY5cOGz5uGBPxEcHp8N9AjsYqtxl2OGUJiMvs5QdDDuiMjLfmdYGnx+w7Cy1cEKyPfk0&#10;ak571jDxsgRBzV5rTLGMzGDGPobRh62xuGI1+vVd49kpyC8jVW8Nb6zojkrsBMpNfBz3rv0Mdo2L&#10;MdPMfjamsrsC/9+8CKhshjw4bE489/SXCA34FmGhMkz+AifOuDZ/Z5vQuHthkTQHdlJxl3H0/seR&#10;qfH9ak1w9eO+rKJFyMnVkjvFRy1Cniv5hc9WGxdmCCtkZxz9xmeIrVmf9zfAiYB7kHbmnHnPzYos&#10;VwqLcs0wzosvDUWgf1+00BBMq5EICB2Iu+4eiHMXZJ3ABmRUY6K+HDlKli7bC1+vPgTCEQiRpxBR&#10;Ya/3MGastTZPQGgA50ZAyLSq/cjTjIMNVTCQuWc3jvu3QI58DNb3RcxCa8ZGVFhQFrdxOy7V90BW&#10;vcY4V88XyYuWmPMGR3SRCvK3wmRBq5DMPxcQMtHWlAwwYvhSeHt8TlY4lWz2A4wcbe2wb4GlrnbV&#10;qpsVMkJtuSiSn36hHzK2VgK2loNzF8OO2wiEjYEtlZC/qRpS9nche4yzess8G9UTG3vFImZ5Pgps&#10;u5B94l3EbQ9G6raqVLHrmJC/qSIyN7VEXtr235NagsgkSYZJ6lml96Qzt59eOwhlJkhFJRAS3AwQ&#10;MsgYWKsUbgSEZcgUS6/Q5ADVvpHt8cbeKUhR5bCqBFYkHUPjGa8SVLSEi4xnPlnnEqpuAl2qZqUm&#10;d4HnvDfQZu0AvLN7Mk5mxSA7rQCPPzoegaHDEWKAcOQNgVBOGcJajIWf3xi89/I4Az6yhVS7eWrL&#10;EL6HQEi1dMbZjTiQGomA0S+bLS6vkh8OOrqIIPM4Sk1si2FHLK81u1POo45Y2JT2uIuqbjL524tb&#10;huHOuZ8hlQl7YuO3BpgEKLVnP4mgUc9i9L7ViLKn4a6ZH6P2xJ64b0lvXOHzBxxehnpDOuPdDWP5&#10;Pgd6RQxD3bHdETT+Jay7ehSLT/+CwOG9UGf2M5aN5qIeKDtLQwwEK5WHTFvk0XtyO0yL3mXqcYFL&#10;L55yejM7Ho0HqpwInGLYUnUXdEC96d2xPdHlO5PVKCYvDS0XfMBOoQOf25nXEWQ1uUO1u/RPbdHn&#10;sMsygvXceKdWBfkHgFCERvLBe4MR6PsFmoXNgH/gp1i1tniBgoCQ9ZE5SzhDUWYmLrd7DpfYlpPr&#10;NMaxux9H3sULSgKLtMiAnWGqaowsYD3dxDU3CynzVyDS81+Ia9wIaQTCC63awH7h+qY6NxTlQZFo&#10;GPBNv3nwZ9ybh7OuyctRq2EICu6DXXtcbJPXusneL1+LsynTp2+Bn/dXrJwjWDE1gD2ZSPohAdK1&#10;rKYYCF2qdEmiBGvPhGz2Tnlac8jfKQuXEuD8kNzEH4kNm+Fq9zcQN3IGUpZvgu30aVwaMQZxNRsj&#10;oYkHfm3REpnnjhg6rRkvdrjMOAq/Wx5gtK5RiVQmqrXqhC6wELNPn2nGd2LzsIkICHwf6zcc0Eme&#10;ssBb992KyE1QHtOuRurMOIz4nXfASVXYTJbsrITCLXWAzdUIiFWRuNsf9oz9Jl75Zsc7066Rm7YG&#10;cftbIHdjZRRsqYr8nbw/ogKKNjVATkQZZOzrxYvkiuL6Im5ZvM+wZE7yQVQhWyo3u40BQLPKgsAn&#10;ICwGQx0vCQRNkPkIga00VcmeqwcjqchuZhtVcCsTD6PBzJdQasoTqDSD76CKXWYZG/dMqnATuqPj&#10;uu8xI3I3LtpSjaeTYsnh/Z06TGaDGcJ6ZAGhtWeJJuFKBsJQBh/fEfj8vRlWcVJV0hM7rx9AIHyc&#10;oPYEpp1dj81ph1F2EuM96WEsjNtLMNoH96ltcNu0LtiYcBQHr17AOVs8wla+wvvaoMqEJ7E97QTm&#10;ntyC77bNR1ReOkHyabKvDqgogBKoj2+Hzw4uwFFnLKrPftZsWv/23jEEvlT4L/kQ2qagxsSn8Gvu&#10;BYw4Mo/nyUAZn/nx+zH+bIS12b1mpldqjJCdykyqrLPI7OZpv2Tm16x2qD/jKWxPJ4tSNWRzk3r/&#10;VsRYPkssUMMUsgvUBBavn94W96z6hNqSy6KDZbEidh+qTLF8D8r+URMqFdgxlZrTAzWnPoutZO26&#10;TqBiPCSxnptZ3f8CEMpMrhgIB/QfDz+vT4gJ0+HJz1GjLTMgo+rznUWmq2cb5LuuvPctIms0QQ7J&#10;jWaBT73xLtJ+2YGipGRiQ4FhhCZe/FDUNGB1YMxI7Pf5FzJqeSO7YUPE8f4rHV5ks7bA7GZFw32F&#10;Li1xwPfz4eX5idl3qZk65Vaj4OP9EcHc5bafQO5WVJD7m2o8cOAcJvZrtLx9LCuvvIZQpw77GHv2&#10;WrOYFhCycNRVX0dUeXP5vCwCYbEBetrg0bhawwOx3vIp6IP42j6IrO2PM42b4UzzexAT8C+kNvLB&#10;VQ8PnA8lUCxZjPTEBNiyBDwWmOqPiiSbhWuGJcTOClgIJlN1AXsapw3dun6NEP8fEB42Dv4Br2H7&#10;LteMp8ZCzTOuH/cbSQEL3E5Itmmgo8hBsB6J5AgC4FqC2tYqZre6QnmeXl8ZSTtvgy1lranz6azw&#10;ch5beGU9Urffj1y56N9anoBZg8BZhUDobpbWpewqi8zLQ0wG3girxYPNpA/TnFaYh44yrqVa5U4V&#10;VaCnWUrN/Op78Yzw9YGQDWlJZ7KttgiY9w725cSohZoKejQnCb5zXyfgEPTmdCVoEDCWsJGSZbWb&#10;+zHWXvzFsNFrJdGejbT8bNhZT57sOQMBQUOMyvtXQKixaG276OPzI/p/ttAqIaZPKwseXfWVpXpP&#10;6YJZZzcgIu0Qyk5nnGc9iOGnl+NY5kUzGeG58HkczrqAIT8vw9nceHSL6GfG2dwmt0Xfo/NwITcR&#10;p9LiMfvMdgM0FQiEVacTYFd0Yv5RhT65GJH2GDSRz8aprfHd4Wk4knEGlee8QFWVaZ/WFStj92Dj&#10;1a2MD3/P6oLViYcwN3IH38H3LCGQLZQdIDsMMec51qbxBghnENiWfICrUnHUJpjAi4VJuHvphyg1&#10;k50LmZ27VN1FKj8+e0IbvPPLROXCbx1enwMzGQexfstOUYbuFWYyH5gvbdYMYLG5LqT8vSWwfyUC&#10;Qnb7LtKzdEkEAv0+IR5Mhqfn5/h+oOU4QuqnNUMrImJ5D4yasxgXavjDUdcTebX8EFk/ADt8w3Fu&#10;7DRDXTLZhrQGWvlQzKkOv/8xYqp5I5NssKBuE1ys7ofzvb+zTt6KGHC2gHDo8AXw8PgQLaWdGCsG&#10;AqHPp1i+0nIryIRqsoR01iQEeOvNYfD37ocWWgDf6ieEhY9Gyxa9ceKUpadbvcxfACFPaY2fNgU3&#10;7ZUq5aXn3kFytcZIadoIOQ0aIdGjMeI8myK5sScS67PnqN4EsU39yQiZcdW9Ed20FQ7f1QGRbZ/G&#10;8U8+xMmfRiJ+2RpkXrhisttEV6qTMlQA58rMrOwctH6MvVbwKISFjsLtd3yAU2e1XIsRKWKhKj76&#10;fguiAlPnmKeC1/uckUg50QnJG+ohL4JhexmquFSX19dAys7KsKcuM4Wu/qwoczsyd9+BvLXuwJom&#10;KNhWj6GaMarO214Rjm1lkbif5x0/m2e7yGuJYuLvSsKZzGQ8OvEzVBjNBjhNs8JdySy6oNx87S73&#10;VyBoBY1nlR3fET+e3mAeqyVZKcyr7msIsOMfN0a+ZckENfNcekpnvLVpBFLsxZ6Gi3CeqvBPB1ei&#10;x7rBBJFX0P/APPOc199Yxo5IM3WsR2bMWaYzJQGhJlBGIfhfo+DpPRQj+q0pfrSZkHhwRR+zIqPU&#10;pK6YfXoTtqceRcUpAuSHMPLkagJhNCowXvet/Qjn8+PQev632EXmNegwmdsUMrVZj+OO5Z8ggZ2Y&#10;oKLXuuEGCCuR5VWe0RqlFhMIqeL3PrYIlx1x8J/Si0DUGkOOz8fehOMoM+lJ3DarA1loV7Lfzdid&#10;fgBlZ3RF6YlPYBMZ6JKzu8kIH2XH0xblZ7c3E1Kl51gsT0MVZhZ5Wlv0XDfAgipX3/Fz5knUnMFz&#10;vEYTWOUYSmuyiiBXefwTWBaz17qQdSGFncu/F0ktJhNdKFvKjmSFfM+8Tig3tiNGHVtlXauq8Y+A&#10;oIRt3XT6Fknatm0/1cv3SI4mwc+3P955cyKjpsQQbNTQVdt5rdpnWnw0zt7VBvG1PFFY0we2umzb&#10;FUly3viaeWC54tegoLBCeCi59OVAxFb3QpJXQ2TW8cZ+33uRsGOHdfJWxAChJkOAmXMj4O/fG81b&#10;kOAZw/6x8Pf7ErPmbjbnLSCk6maWxFFeeG4AAn0GMLGjCIS8KVzb4L2LM2etDd3/DiNUG5ahr9kI&#10;mt8dyak4+u8OSK9cF0mNmiBbtoGNPAiCBMImXojx8kVWg0Ak1wsgUPqwB2mC5AY+iG3gj9zKjXGl&#10;dh0cq9cUWxqH4+cvfzD5bYGSNVqmvVWLgSMhIQWPPPgJmgf/hJDgYWjT4VvXRuEaRHYYILzValKQ&#10;Hw+HTZ5tY8wzzFJz51GknXgbWWs94dzGPkVjhWsbIn1nIzhy1pn3wRaLxBPPIG1XaRRFlAU2EPy2&#10;1oNje1Xkbq+OrF2VkbWtPBxnRzGWObCJNRQj+59Ej9MWh5ppk+PKJFa8s1kp+OmXlWg25y3DGLSy&#10;wngvISgaEJSqpVACCBonAZPb4X6CTZT2s2a9VtUedmod3MeTobChmaVqZIKlJ3XAJ9vHM4bKTyDJ&#10;kY0f9i6C7/SXyaDIVOa0IfDcj3e2WUvIPunNyuc3iHVJlW8kQrXZ+/WAsMUoBP5rJJp6/YDJw+Rm&#10;nsLMSycLf2DpJ3zu4wSerph2ZjM2pZ1EWU0MTW6NESfW41BGNNX0jnh+92CctEWjyuAnMfnyVqy8&#10;/AvcZxCMFj6OijN7YlfCBcTkpMFT+cS8KUcVtoy2G1jAa5jWL48swwmqxvVn9DRbGgw5sQy7Es+i&#10;1NRnCHIdUGkM3396CzZlHULlKT1w29huWJZ4DNPP/2xUZZknaS222UpgocyUWBZUd42qy3L5+ugc&#10;qwDFuClzIjegtBjeUjF4lpmAkPlcimp00Lw3EONMIb5YtXVP3Bk0GseOSMMYBMIKM/kuTRAt7QCf&#10;mc/jTJblmcYiKtY9xXLrwMj7ZHNrgLAI+/YfQ0jQhyyvCfwcho5tvkWOMbDXyjTWV4EhrzWOktky&#10;Y0aPxNGGfsiq44uUJr5IoKp7ufv7yMuzISef5MtWYPia8UVASZk0HxepKSY1roeoyk1x4svvrbZ9&#10;g/mIG4rywgywFWLT1lMICuqDZuHENZI8rYGXNczQH63JK13rZrzNulD/pReHIsh3IG9QL87QbCTu&#10;uOM9XLxUnNECQoKK6QFKFuV7kabCDRAWIfdqPPa+8jGO3N0WZ7xvR2yNECRV9kNSVS/2GF4EPB9k&#10;1vdHTsMAJJERplI9jvZsgnhPD9jq1Uduw9rIr9UAl6v74/yAkWbsSJOlGcwku9gsM8qi70U4cjQS&#10;rVp+iObNRiMkcCi6dPnGDM4yu028FX8TwVuQgvwoRB96GdmHXkd+4ioU5CXxjerYYmG/OAXZPz8I&#10;29YayNxYBSlH2jJeZxnXAuRemI64XUzLDvY5W+TKvxocO6VK1zabuqcSINN/7UAd+jIyWQxpBRnM&#10;NzMq+h+i98lG0/KNWGhU0GI5k5+Ed4/OQKnZ3czysrJslGbdrdihjHTnU42iCiZTGmupmdVgK056&#10;Aosv77HYCuvccQK3z0KCBUGkCu8ttbgjvz+CFzf8AJtrjfnO7Mt4aPlXKD+SzxTYLuOzlgkMH8Tz&#10;6waZDvCbQevg5/O9mbQS0GknMcuE5s9AyHrWXJMlY6hyDcbUSa5xG5ZpQn4W7lzytgHaUlOfxJzT&#10;EdiRchLlpj/FY4/jx5MrcSDzMmqN7I5hZ5YjLjcZn22ci22XzuBEVhyqUV12W8h4TeiAGed2Yt2l&#10;A2SPcib7BMqzI5BTWhmVa7e+Lw8vx1FnPGoLCPm+0ceWYGfyaZSZ2svM4lYlEE06vx1rUvejJkG5&#10;7MQuWELVeGrkTpgdAamyavLCbH7P7/LOo3G/UvyUAficGMv1llZqKn8+2j3O5Ku8zFTQSheWkduy&#10;bjzWBs9t+ZFQwvbjGp/74cASuE9sj8p6rpmx12oYpovg+/z2EbyWpcc2+c8CodqKWJ7iUIjoK0l4&#10;4N9fITiI5Ch4LB65/xukZcrJBtuVwEyARUZSlENNkG2/MD0BF179EBeq+CGxtgei6tfF5Yd6UWtL&#10;Q7o0Obnk4902LdnlZ8LStdhbNRAXff+FxD79UZjmGitne7954T2KS5Gmagtx8MgFNA8nEIZpkcho&#10;NKeK7Ov9Dfp8Mc51uQFCJTQPTkbo6aeHINifjNC1FCUkeDgefuQjJLh2riO88W9x5lxHlH+Mh5pM&#10;DiPjcFIlScuF/XwCcnbvQ+qa1bg4fDiOvv4mTj7aEReD78LVRqG4Wt0TV7WmuJYHEup4IqmBF5Ib&#10;+RiPFUkNG+Acr0leu06Pp+rNjlX2iQUCZR6RbSNjt2nLr1THPmLDG850fI+ne35tjisYgxP1cCa9&#10;Ny9Ke9aJN5C90h0Zuxoh4egrsMevhVMMjecLcy8hL24KUi/0QW7qFpYfwYoNK+PA0wRHf+oWlckY&#10;yyOfbDB/U1MUrfZADkHz6sFA5GUf5gtykZN1GDaHNm0qGQj/SuZFUU2bTVVOY05zyKIWE/DmyYMM&#10;GzzZndt8qmwLO1MlZMOb2Z7XPoa7l33McmL+ubJl4JEF1j4Yc5/CbVppsbAtgle8jAt2yyj9WFoM&#10;/jX/XTbYx9kgZTgsA2KCCRtmuTGPotfUvoZV/jhxFXy9BqBFyGxjjmU2Z7qOHaFCizAtffoe0+a7&#10;VELG54o9BSGLCWZUTd1m98C8sxuxO/kIys3sYUBk7Nnl2JRyGnVHP4/5lyyv1ipt1YYYZw78Vr1v&#10;4lVqYgdMvrAZ8y5tIxCStS1uZyZ/ys5m3Kn6a9VH38NLcNqRgIaaLJn6GIbsm4ozefFoNOd1gll7&#10;1Br3FFYkH8WkC2tQcTzzbnpnM0Y4mwDrNoG/mef/ybg7k5W3Q/W5z2IfAdtVFY17qbuX9ua7HzOg&#10;XIWdTjm5Q1vGdE1pi+lnXVsVMCF2ts3Hl8lEqCOqGIZJYCUzNK75J3fBrAuW23mT6H9UWAC/rcIq&#10;JIA50LF9PwSTYIQGjsND9/dDbEKqudLUHRd7lLu8dAJ4Jg/mpSThyvDROHb3gzjb0Aen73oC2SmJ&#10;5JC8wcH2wdtyCOC5bCvJ507gwvjZsP1ylGeN9STPkTW6tNWbE8VZBE81kSThbCRahH9MgiRGqHoo&#10;++h+eP0Nl2kd30iaYpoxMjJz0LFjX4QEDOYNkw0QBgX+gK7d+iE711rm8neAUKfUQSgKcsAqMJS7&#10;bestVhSN5OciPyEGtlMnkbNzJxInjMeZPp/j2NMv4dB97XDS/16cb9AS52sHIKaKF4563UvmRKDg&#10;rbKYL9T6PQKhUesNEAJLl28nq9A4xmgE+HyHjz4ca47rrcbg878AhPnsv3KixyB7U0M4d1Sk+uuO&#10;1M3ByPn1Y+Rn7Gb6LKovx2GF+fzL1+Ta9iB7RyMCX30Ubq0JJ9Vgh8YH11dBzvrSiNn3AGyZbPi5&#10;SciMfBfxh3uS6lL1Vmbdgny6awobdRdUZqOUs4TSWhdLNVDrX2V3JqYibyvynqJxKXky/u6INfun&#10;Yk3My8a9895D2cky0XgSbiueJCPqgFkXN5lLEuTTcOlXBJbH4C61Umxw6hOoOrUn2qz+Gt/vnY2f&#10;L1omH9Nmb4S/Zz+0DJthOqYbMUIFrTUO8PsBi1ZaG+tILuQkwHs+40HAEGBNPr8W29KOotQIqohk&#10;eVtSDmP0uS2oNflV7HdcwoWkKKy5chjLUs5AvPopqulm5cv0JwgY27Dm0s+oMI15Ia8usyy2LIcN&#10;cnU16MBCnKZqXG8hgXDKo3hp4yDEszn2WMln/Pgo7pn2EWLzs/HOIebxRIKRJk+SjmLmOXY+1wFC&#10;4xCCQNxi4Xu8l2qaq/IfzoxFHaq08iVYZmEns/ZZyxrd5nZD41nP4Ui2y6kFrz+cfAEek18w6S+v&#10;ccG5cvvF97NTC5v7FqKcJCmq0hpw+0eFDyWwqeWIwzrzCtGl83cI1rhvyHjc2epznDjtGjJTfRXo&#10;8HpjLsc2aS8QlFF7IQGxJ0Yjew/bwvodyM/OZBvhceEO262ao00Tny4tU2PqVLZhz8+Hg4wn75ba&#10;q571OxBGRl4ki32frHAUwgmEoQREf9/v8Oxzfc15XU8gFIgUISExFY889BnCqP8LCEObj4W//0A8&#10;/+IQApseLN1fKWYwv68jVr5ZPRTjUZjLRAv9ZUrjipuwS5comgrqdyzhzbmZZr1i9t5fcGXJUlz8&#10;cSQu9XoHR1/uA+fVBJPRdrEtIm6RUY35IhcQLlm2G17eZIThY+Hn9Q2GDLHclRuV3mTMrQNhHuLg&#10;TF6KjO3NULihDrC1FAoiShsvNOm7miHn7GDi8gWyuQKYrWELbWTC82Hf0hjYUA1Y1xC2iMZI3l0F&#10;STuqIuVke1auFShIXIvMnT2Rtskd6UeeQQGZjJWavyfFqo98/bRfTuYwU66hxBzao7RAb45AsIuZ&#10;9JDPPLmZ0niUGladGU/hcEakitZk/corB3HbxM5kXB1RdgHZIBvxw6u/Qk4Bc52R+ubnhQS+Dii3&#10;TKsm2hJgOiBoyQeYc2kXK7/NaAEqT8mKFbsQ4tMXLUInkxESCM1kyY2AcAw73iFYs/Gs6wmFOJV5&#10;FQ3nCQgFZl0x9cxGXMqOx+e75mHU8Q1IY6Se3joOYQt64yJS8fScL9F4cDf4TnkVF3OSMfTgEgIW&#10;0zq9O+ZQhd0StR+V5ZCBnYTGUt0WatigI0pNeAyD980hA7yCevN7odTM1vCb8yKO5yfhaHw0nlo8&#10;CKsu7jfgeuda5vEMqtWTu2Nt/BHM1GQJQblERqh8nt4ar+4czTtZB10Fu/AC75mioYlOZISdUGE2&#10;y4WqsXwStlv1DYzDetNGioxRtft4jSESuMkEyyxob81ikyV/uEMzywQRqo8ySv5nhRH4rUdm7NmG&#10;enT7FkEBAxEeNp448RF27XFZk+gy07gZY9m8EdhkM6iN4POlspurNK2ivRg1pCX7Yl6XRxWZ7FEj&#10;LlLubAw5bKLyWGXxHGHGraRL9yg+Vm28GBWN21t8imbNRpARah8mdrq+xLbn+5vzEmuMkHLpUizu&#10;ufsjM+Ma3kx+u8bAz/87vPLaj+a8WoLMmIu3/ryu6JQaFi8zuMPE2JkqG++RfVMBewoba4RmBM06&#10;WaEg25kSrpioruj24jeoT8ouYi/iyGH+WjNNioIxGtXAvWqXq4bNmBVh9iQINwurv8DEiZaBrWyr&#10;tIWguc4w4JsXebYuzLmApAN3wLmlDLC5EpxbGyBvRxXkbykH2+qGsO/rjoLs1cZWSluMONPWIH6P&#10;G3Ii3GBfVxYpZIVxhx5F9pUFTHMkci6MRvaWIDJGN6Rs5/kL/RnFPNNR/B0RCBav9YxxpiF8yWsG&#10;vCpS1ZNXEo0lVZzT2YyFCdikKmuDHx3XhMGDy/sgs4BMRUXKZ3zws5aztSZL6QDtb1zhp7aYcsZi&#10;gyczEuAzjc8nEymrndWoGrdc9B5+tlsOb2X0qf6o2KPwli0HEB7UF83DJhAIf6SGIcC7DhDKIQN7&#10;6bCQodi2q9gpaxEOp11GrTk9qRZ2J1g9ianHLQcExXXjaHY0ao/rhVf2TsBppMBzEeM3uR0ZbUds&#10;ij+NNSlH4T6ZoDGxC6Zc+Rkrrx5ApclkyMwDw2YXa9iAQDjxEfQ9NhfHEIvG5n2PovSMdvj+8FLz&#10;HgNi/JwTtR1VJ1F9Fcue1AkbyQinR2my5DqqscYLp7XBsKPWAgFVQcmnuyebDkteY7QUz+zMN78r&#10;yo15Aj/stxYbaCxY3vg6r+7PMhGzJ5tfKuBsZzq4StO6Y/0VC4gENlYM/2ExZENfrPb18kvDEODf&#10;z+wD5O/5Dtas22mOmzFC076ID2zv2rVO45sany+e8Mm3OZGZGgsHGaGWKaexHWbl2wmMMoGzRKtA&#10;NDYqUV1ysLHfGtHVTcVAWISrMfG4756+CJXjBanG4eMQ6DcYL7ww2FwtISO0xqPOnr2Ef7UkfQz5&#10;yQLCFqPh69cXb7w90pzXqN/fAUKlW21TyZFhtWvO1nyau5hhBWaNpoOsjhnGg1q6lssvdj5X0+mm&#10;besBzFuZ4qQyUbrfdHo8rt5SE+P2PwHhyFHL4OvzBYFwCry9PsX0GZYz2X8CCI29MOOcfPZNY/yc&#10;v6ERcrb5wL69DsGwFIq2uxHUyiD+6COM817T4+U6o5ES1Rfpx/si99QgOC7Npup7DEUZv/LjHWRt&#10;DEXBWg/k73JDzK8VkHxlgpVZJgP+WszguKssDiWdR1WqvPLEfJvATxMCbDxVZ/O7XG/JRdSSTriN&#10;bEe+9+Q55ZOdk1kmVhNK5+fDiz8nwD1m3G+5z2iLwOkvUj21xga/PLLcMJ/yC580s9J15zxl9kpW&#10;GRXJ3ROvKdRaMFcPvvfAGTRv/i3CwsYSCIfC2tP4Oo4XZNYQPoINbDjv0/usZ+xJPo9qM7sSeLqh&#10;1PQe+PCXqdgac4zM9RDWnNyLtvM+hdvYR/HM3h8x5MoqVFzyDEpNbUPgaItXCDZDLq9GZTLi0gSq&#10;l49Ox0fH56D8tE5khNpHhAxMHlzYcbjNeBRd9w3BqLhNaCBPMvMfJki1gfeE5zDrVAQu5MZgSfQu&#10;NJv5KiqREcvJahkC5Ven5+Pdo3P4PuanzGVKAMJKVMvXXbLGPVmVkVGYgwdWfUJGR/BcyDgQCOVl&#10;WsMWdSY+g91xFiNWDuzOuoAGM19m58Y0GDtDMsJFvHZWW9y38EMkFkiJZL7zj8rxnxU9lPXLPFuV&#10;H/jk4ynw8/scrUg0fJq+Rw3M6iRNHXQBoa7UuF4m1SI5lMtJj8PpSRNwuMcLiHi4PaI3b2SE2X6J&#10;cLJDLcxORNK6tTj3VV+c/egjXP2mL5KWLaYKnWTUZNn237zopmIgZIeSJG13EEJChrGujWZdG48g&#10;v6Ho1av/by7lfgPCY8fOUfd/2wxaFwOht8+XePMdixFKDf0dCM2hkkVx4Hk1Us0cO9IykHY2CmlH&#10;I5F44hxsSSmMo2Woaei/CSxGIo3sloyVOp8hLFAcTVoYtCpJY43mHI9r+V6+tskyWW8BYb9vp5IJ&#10;fokWzafBy/MjTJvh8pvG5/9XgVB8WG+zpS5HdkRN5K+pD+fOmsjbUhl526rAub0G8rdXRNrmKsg5&#10;8j7jHYsc5QVfK9Kdy0+lwZa6Gck/P4isLW7I234bCrbVQf7WikjdUgu2qJnsEISFuvHmZG3UHjOB&#10;IC/FleQQYbG1bK76LC316kYgJPtZ0pnA8rhZV+xGpjT5qJw/WMUZmZ2GZjPeNEDovroTAaMNHt34&#10;HZzsmlNyMnHf2m/YILUaoyfcf+qCt38eR7BnZLML2ZEJSNlc5L1cA7iUo+fi0PKOQQgOG43wlkPR&#10;spkcK9wYCG9vORJHj2sm0iqj7WR1Faew4c9rYwy/qxOE6o/vRMDvhsrTmCZjrtIBdZiWulRVay14&#10;Bi2XvIK6i55C5ZlPo+7ULqi8lMyWamSlOb14jCCucTapl2RgZeZ3Yx61Q5nFHVBt9pNoSCC6bVYX&#10;qv5t4L7ocZSZ3hk1pj8H/8nPo944vnN+D1SZy3tXtUdZPrfKzG6oOv1plLruRvOd4DvzWZzNvGRK&#10;VOzmaPpF1KH67TZbQCiHGATWBUzjnPZoufQzROekWVWaMubUeoKsxngJmGTi7nx3aV4rsB+wd4a5&#10;RnsbiZGZdvlPi6u9mWElysABi+Hj05sd1jgywo+xdPlWc9y82gWEhSx/7SuUofYSeR6Hu7yAMzW9&#10;kFqpHs5Wa4iodfNMfbPzkfJFeP7r/jjaMARR1RvgdKMGiKleD1HVPHHylXeRF5N4Cy1Borv4AgMe&#10;BUjPzEa71sMQHDyUdY2aR7MJCPb/Ed279YXdbuEfVWMrA48cOYXQwPfQkvq/cVfTYpwBwjdcMytF&#10;hALL/ITXu1hIicKck42fYW+UjCMnsffuzjjudzt2+rbCqVkzzXEtZinS2CEv1LXGYwbv1aMVdEwx&#10;00bt+Q4nQYW9C2MhMJFzEm0oZzaKNrXGSswnn0gl7mdUYx+P3pg1Z5k5bpWmMkZAyO+3IPaieGQW&#10;OUgKk5G7/yk41lc2KrEmQvK2Exi3NEV+hCfsW+oha70/Cq78xPg7WfkdliceqgHOlIlI3RMM28bq&#10;KNxQhtfWQO6uKijaWBHZ65rBmbDWOKG40cZd8lyiTEhx5mJ97FHMubwDEyI3o8OmQRbL0PIrMkLZ&#10;CGq7S3cxIn4vdgOvDYG005k7mc/KS65tMyl7E8+iujYQWsBziwikE9vhvf1sbMy7Q8lRqDdTW2pS&#10;3Sao1JrUCxsTTpry0fgU/5uOS7aNTlOf8nA5LgX33DsUocET0byF1hoT8OT9488gyKBtPgMImHfe&#10;OwCXImWhYGXAhtjjVG2lxmuCgKohwUCzp26y1dNM9ZIOKMdQaQbTzbT6zHkRh+yn0W4L1ckZBEnZ&#10;5vFaMzHkAqdSMiMiezNLERnKSOUkcyujGXCyT3d5peY98qxjVoWQAWsf6FLMR/dF3c3yNo3tGddX&#10;Mr0hOy7FvC0pCOweXP0xMvPJ3NR0mKxJUZtRSjPXszsZQ/WqzE91UG5Mw3u7plhDPqRCiWxvnVWm&#10;k1szPh2Y1i4GpMvy+iosp3VJJ5jpbO7MbmvJqfL9nxWrFNTuLWQePXoxvD37sizHwt/nUyxa7DJ4&#10;5vu1sEGf+RofJLspsmcg+o2PcL6ybIZ9kNXACwk1myJmzUIDq3p2yvCxOF5DJnS+SGnshSgfPyQ3&#10;CkROdX9ElffDxTe+JokQs2QalS+sW6pjmlgx3mqsCJYgPKH2btp6EXId2ejSZQgCA6Qaa5WT9t0e&#10;iU7t+yM72zLsdLPsdIoMEIYEfOgCwnEwe4D6fI033xhiLhQsmYH5vwTCQrZTY9lkJOf4KUT634/M&#10;ao1xqWZjRE4dbXoEzapqoNTySaaehwl0/SvgO4qDxuYEhnLtJTKnvR6kfRnPzNJXTSEJFYH33h0H&#10;P+/+xmDS37MPFi4uXqWgeBcDoXXoZqWAmVloNsxmM49djrQdfijY4QbnjrKw76pg1hrnySXXzrLI&#10;jSiFzGM9+apEMioqCHxnXtpmJO1pAfsmAl9EdeRvK4ccssicHfWQv/E2ZJIlFlCl1jgos6JEUa6b&#10;1ZA8vzs+Es2Gv4j6I9iYRrPhkjloE/Q/MhIrqKELEOXFWH7y3Oa3xm1ze2JbcqT1UMqWuEMoraVr&#10;VJ+N7dv4dhjiWrGwLeEUbpPt3jw2yBmPI2jJuzjvJHNjGeQzcaYbYtloAksVVeWRRE3gkYdGsnOd&#10;xIYz2ix4vx4QaswmgOfvuv9rJFz5fa318su/kv24VE4By7XpMr+1lWV7gjvjtZBAOO9lROIKumwb&#10;StVfTLIEdfW6gdf+YZzPlZcE2N+OFX//U1z+DIDF67zlDOLZXa4xdpUb5e29E8yyRXVM2nKgKlVs&#10;ebx2J7tcdMVlOsQ6tjczFk1mvkRW+jhKL2RalnZFRZn7TG6P+1d9hUta2KBnqjmyEPXvnxbriQIU&#10;K/LjJy0hwRhkgNDP91PMm28xQkXCMFK1ff6iboeUX3bg14CWSKvjjayGfrDXCcTZegGIWb7CPNee&#10;GI9z/25tDK3jPLyQ2agJwdAXtlp+yK7vhfS6PjjWOAQJ6zdayWQb1jYhTr5DbV/jh3zjdYRvEC6Y&#10;dlQEe14Wejz5AwL8hkN7lmjCJDRgFFniAGRkWKtP/gCEob8BoYxcx8PX9xu8/ba1UkAg8neB0DhG&#10;cP20nTuPUy0eQ1ptL1xmpkSOHmGOK8PkucIYX0qdEpMwmWllanEQSxRDMkNPwjx2gZpAMYbSxhhc&#10;By1G+PprP8LPxwLCQLLZFausJTTGxOa/CoROAjKBUJ6385GMrMivkUVmV7SlApwRt5HVySfhbcjb&#10;VQp5W0sjaddjcNrP81q+0B6FpKNdkEoVuGBzAxRp06bdZZG9p7xZnpezsT7Szr3MPDtJdYEV3ErO&#10;f4iywMG8VxK2pEdSlXsOZafJBo2sT7O81zTOa4O1iRAbJ1U4NT63Oa1RbW4v7MuKth5KWXPlF7iR&#10;qbgtFeNhmNAOPx2zVOcVUftQYYbWzhJw2Ljv3vg1mSvz3ZYPp0NONcXk2RRVnuZ5NmTk5uCJzpMQ&#10;FDCWDWcUgXDcjYGQjPCBR79DRpJWA1gyV6YpUxnf6wCau5azib1q/GxxN9Se9zR6rvoavkvfKvH6&#10;/65QEhAa0JzcFoOOufbGYL5ksQ4+uvJL5qFl7F6WnZJZkjetA3wXvo4TjqtWeTBMOrsDZSfoWQT7&#10;eVSHzTrkHigzrSuGHF5iFZsLCNlQfivHf1KsRwpQLCCcNGU5fD2/N0DoSyCcMdOqH4pEMRCqvmsx&#10;44UhQ3C2ji8cdX2BKr64WNMPK8Pvxvk11rhi4uoNOFnPB2lNvJHTwBM59RrhfL0GSK9SH7b6DRHv&#10;WQ9Xq9TElXc+MenTDEWeJlt5r14lQnT9pqz8KAZCaSm56PX0jwRCMUKCoexa5Zz1kb5IY4ctuQYI&#10;T/8OhBqzERCSEb77rqtHuwkgNJMgrp+OK1dw7O62yKzjgws1/XHmO0vVloanawhPBgOFVXqsFZvf&#10;RdfIZMY8j9eoN9A8k3HM+hsjtJDj5ZeG/AaEwX5fYe16yzD1nwBC3ac3aeJGTbXIHg/70U+Qvak6&#10;gbACsL4uQbEqirZWQtG6ckjb/C/Yk/bwQsb/0jik7ayOgu3yUlODnxVh31ENeWST2FgByRGtkJmx&#10;iICSjTzZDhQvwPyTKF+Ufo157si+iLrGFo0MzmxdSfAqoZEq/AEICRql5rZB9TlPYX+xkS9lTfQv&#10;ZJUEHTJCt0UCwvYYf8za62Vl9H4CYVdLRZveGncKCJWfOewU7HmMtdQUPoj5zOKn5CA334Gnn5mO&#10;AP8fqRqPIBCyXl3PDReB0C/4R7TtOAQ56SptK/1TT0bcEAjLz7ZWWigPtP9KBaq1lUY9joraUP0G&#10;HcM/Ha4FQTlkKM0gtbnc5M5YEe1ieZSj2ZfhoSEGni+1tBvKMV3uC6mKT+iA5yKGsxaz7KXxMP3P&#10;rR9JINX4YUd2XgRDzUCz/OrPeQWHMy6aOiJ8Ujuw8t71kn9QrKqhsXsLCKdMWwlfLxcQUjWeMtWl&#10;cTHeFhASnKjB2QozcP6513C1lgfSqfIm1PbHiVdeR/K+X2BPzTKdZvRn3+JK9QZIbtIY9lq+iPRq&#10;jsNvvIyzPZ7EBd3j0QRZNRsg8qFOsKWkMW80kSruy9eoDTCfXFW3BOGZa4Awv8iGZ58baeqiGKFZ&#10;+x44Go8+9DVSki2jcBcQFuLwkTMEwo/MZIkqp4BQm5zcChBaaq3105EYh8MPd0JaDU8cZA9wbMDv&#10;U9aKsJW0YnE9X6tRMjJgZyQzY6KRdeoYso6fho3orQkIEUgTFQHbn4DQ1/s7xn+cYYRr1rks9M3F&#10;/zUgzElYB1vcfOQTgAryc1g9ZAoUi6yrA6kGNEHmpqrI3l4ZNoJcwQY3pEV4wJmyjCiYhJT9neDc&#10;4oaizVSfdX4HQTGiPoo2VIBjXQWkHnmPz0tDNqNZyN4LxQtSSxBlj+jx0Zyr8KTqZG3y3R6lteKg&#10;hEaqUBIj1MTBzykuN/CULTGHUW4Kr2fDK7XAAsLvXarxLqrGVaaQEbJBasbSe8k7OC3HC042RjZI&#10;MUJT3qYh6I5cNQ28+dZCqlBUpVoMJxBOJBCW7H2mOcvLP3gIuj45Eo5sdY1Wwxt7ZAOBkOkr0UZP&#10;SwU1/sm4EgjLEnjktl77CZeRkwiN35Vwz39HuBYINZZoGCGZXpO5L+BYGjsbV52bG7Ud5SapI3oC&#10;ZZb2gLZFKLWgO8qNewLjj//ubOKY7SqCZ79tZou1dlkex92VB1SLu20cyo6YeUQ2LgJhY4VQjqmK&#10;/9NiPfJ3IJw6fdVvqrGvT28CoWWeVgyEZg6B2OB0pONK256IqdMIlxs3xol/Pwx7zFlDJBTXvNQ0&#10;XHi8K+Jr1UEKgTC+ehCu9B6KQns28lNiEdnjBcTU8kFKHS8c/NcjyLpwGZqqlRWKXmEt6btRgnnu&#10;T0D4/POjEehPtbjVCBK9kWgWPBaPPvw1kjV5S/kTEH7sAsLfxwjfcc0aqwX+XSDUxIdsmyQFmck4&#10;3qUXMmp6Ia5WY1xs+wTiho9FXL8hiPvkC8R9+jli3/8Uie9+irhX30dUz5dxtfuLiGrDnuGRbjj2&#10;wOPYd/c9WHfnwzi12PLoUswgpSRfC4SvvjLMbCNpBt+9v8CqNdoUiZf8A0CYFf0Drmz2Qdb+O2E7&#10;+wGcyYddzTUPeVlbkHzyM1w9cjuu7q+FtK01ELerEwpyz8GRuhFJW/2BzRWQv7UWsnZXRd622mSP&#10;NeDYcBvSttwFR+ZuU+mK7Jd4PcG70LUBz59EUc8R0DC5UfZUtJj3PoGJwKaB/RuMh5kxQjbO34Bw&#10;XmuUI8PbcNXl+JOyP/ksqs98ig2Y7GMuwYVs5NV92qIBOJsZgyYzCLqaYaWqdtvUnpgTfchqKIbB&#10;WFVCg9iWNYIF5J98SlVKviFbykh/kgsI5XzhP4HQL2gwnn1pohkmKV5rPXTfcgsIr6caE0jkGELp&#10;10ZN1raZmhwhmN8gP/7pcC0QCgQ1y6s1wy1Wf4RMeVG3Kgq+2TvDeNLWRvTuvE+bL2lT/TqzXsKv&#10;yedUoY3MuES1eCKftUh2jlZ6zFYK49thzsltVn7nExQICDLTkj2uAOKfFqsF/xkILUaoMcKp0y3z&#10;tGuBUNHIt2Ug8bHuiKvXEDE16uHyex8wng5k8YFqrVkHjuGCT3PEeNRFcoPGiPJ7ANmHzhuTOOkD&#10;ceMmIrKWH9JInPaF3IX0Qyd4vAC5xvM948V6Ji1POFOy8EXXAGFeYS6eeVaMUOODMqoejbCgMVSN&#10;+yGVbFPym2p82KjG7/8GhM3kocHvG7z11lBzoZVYveCvgNBiecVLYwpy0nC027NIJyPMrlcfF5p4&#10;YH9TP5yv442kavWRxpBRtTHiajREPENyjUZIrdbIHMuu2gQ5tRvDRgodWdUPVyfPtApHdStPEzIC&#10;N2Wtqgbw+us/wt93IIFQTiT7YOUq1w5gyrD/IhDmZx9E/O4HYNtSmuqwO5J2hSDtxPtwxK7lIzXT&#10;yaLKiyRr3QzHxamwxaxmNqUg/eJAJG9uggKq0Hk7KyNrV23kb64J+1Y3xO+oC3uk3MvbCabHkHzw&#10;U8Qf/oyZVrJzVlXHZDPzAsQ7s3GfsftjY5K7p/ldTeO3wh8bqfFkbLavFGsSgyKzm9gRs067vGGz&#10;SC84EuG16FW4zWzD6wguUzrhgZV9YWdDzixw4NF1/XnP41TnqK5N64xnNk8wS6FUf/JZ5qpGGreV&#10;NxH1wJJv+q+AF4GwRYsf0aJZMSMsCQh/go//ILz+1gwTF3kVkvTdJVdamgm/DhCS+cmrs2aCBYLa&#10;nEozvnI4oRlzC0AZrmWH+v4fbPHaa12Bx8XcFMw1mkEW07z2Wte9Wkqn6wSCynvtECgfhN33umxw&#10;WXBiNN2WyTN2e3ZGsvF8wiytUz7/a+N3yNH68lwzoow3to8z6S67tCcqkFmWM2pxB/jOfwVXM7RD&#10;ShEcBEJmOJ9LRsj26MKqf1SsVn4tEK4mEA4wE18Cwukz1pnjSqBlUaKVI0xGdhriHu6GpJoNkV2h&#10;AS68/oEpUZmQSTKmL8almh644lMPiTWb4mqHV61FF640XJk2BafreiGrTkMcDWiBtP1HDRBq7XFh&#10;nrQOBuLQ3wVCbZvxdK8RZITWGGF4yzFGNW7zWD+kpRaPEQrcKIeIuiEBL6BVszGQZ2otifL2/Qqv&#10;vj7QnLeGKy3kt15QsqhTM5buMqHhd2duDk50fwUZtT0R37QJYj0Dkdow2DhiTW9C0Gus6fVAJDcJ&#10;QUrjYCQ3CkZKwyBeE4Q0XpfQxA+5dXwQVykE50ZNsDpXO99D5pCn7DXqsQ4W4b33f4Sf9/eM/zT4&#10;e32Cpctd+xkbJwYCQqvXuiUh1Yk/251AVpoqbk3kRVRD7paKyI2ogYyTbcjklpKpstfipVYzZurz&#10;EpFy/GMk7iYIRtRD0UZPFEVUgnO9G2J2VENc/ADiZxwc52cga8ediOPz0i58a2ViCaKYa1WOvogN&#10;dF8/kA1EK0WeQMXZGkznd9m5iRmx4cpgWOAn27my89tapjOaCFnYDRVGd8IXv0wzy9QErLmsOK3X&#10;fGMYYVkymrJTn4TvhFdxOs3yPDT86BpUGS6/eWz8y7qh+tSnMP/yTnOOHTWy2ChlT62VMVkMKpIf&#10;xyxHE98huD10PFqFsxdWB/snEDShxTg08RuM9z9w7TVryjMfr20ng6I6aMDGxbiuDe5U4cto3a1r&#10;aKAc2aGWElp7f5AVarjApJdAQjApRYCz8oX3EwwFWArGpIbXaLlb6YVkoIt1jIxtpvJVRs8EwWXd&#10;UXpJN6Oqas9hMU/D0gR6C9qhHDuPCrzWmN0sYx5N7YTh1/gJPJcTD+8F76AMj1cmCCrelWbxXVO6&#10;4L2jC801Wp52zpGFcPkelA/GJR0JhG1QieWppYKvEyBdj7Oare5x/f7vEOu5phWbbxMnroOPdx+S&#10;pYkI9PsYs+dYEx+MuFU5GSmxulyquFGteyGzYlMSIB+cuLcjcq5eNWPreanpuNj+GVyp3wRJbP+J&#10;lXwQ/fUwYxaXw3flZabiyovvI72yHzLqNMCBu8gIz55jXKQnWCAop65m7/TrNRTFXEBoSBJRIi8P&#10;3buMISMcYkBQRC80YDTat/kKGWYDp2uA8Nix02gW8iJahWlvCQHhWPj4fc1e2mKEfxcIBVTXAmG+&#10;w4FTT76GlBqNkdW4ATIbeiKzgT/SG3kioxHZYMMmDNrU2YPHmyK7kRd/eyCtgQdSGzRBfCOer9EU&#10;lyv448S3Gl9kfJ3qERUjFsBvQAj0/mwMfDwHoUXz6fBu+gFmzSneiFoFKdAkV1X8b1Eyo8cieUcV&#10;FG2qylALBVR18yOqID2iFuK3t0JW5LcodJ5hITGnlEeF2Ug+/x5SdzOb11UnANZGys/lkfDLXbBf&#10;nIyCtGOIP9Wbx2qgcJsbUreVR1r0KOtlJYiGh81idWUy5ZWd2tjoUTZE7VbHRs5GrP1wDQjIhm6e&#10;lpORNbHRui9oa5bXafBd+2qU+6kz2i/Xfh4OyySH8t2vZGBkMnJR5T6nB0pP7oLRhyxbzJP2ZITN&#10;/tCsLy61ksAyuwNCp7yIdTGuPZj1DFseCnOyzeyeZPa0rfDyIxs0E3CjWKdKBkIBZGMC4edfWuVl&#10;1a98PL9tMoFQ7qaK2dcfg+wDpTpawfWdzNfYBhoAJIAQuAR0OqfJlQqzxB5lTkSwJ3Dp02xpSuDT&#10;MyrM6mjuLzOHrI3ny80mAC7siVIzu6HsdO33LLWW1xDwpOKKBQoY5cShoq7hvVrVU3lSD6y65Nom&#10;grL6yq8oP6knys7qisqMh9uyzuyYOqHS9F6YH3/wt85vZfRxVJrK9zG+Wldcbh4Z+v+PvbcA0LLa&#10;voeH7lYEQWC6C7BbpEMExe7EoERJaZDujqEbEWmmh+7uGBiY7rd71rf2ed4xkatc9OLv/2145q0n&#10;Tuyzzton9mY+y895CSuvuT0q/0OiTUdIwjQqN2nSerWzpHHYHPj79MTK1cXrCDUgFJIhJMDFjjD5&#10;7c9wvUZDJPv44Vy9UKT0GIzshN24+O0ofg7BtUYNSHQa0BIMRvr3G1SV567digttX0dyvUA4a3pD&#10;V6se9jRrDmPqDf7uoHVC/JETZaKI7V4zxG8mxUAo7d6hnMZ0aEtG6C9AKBbJTBXSs2OHwTAWryNU&#10;M6qU06cvMoMfonHoJAWEoY1prvgOxqefFTdMmcsqBkI38txEpAmonSJMtLx3EI3Pv9GVFLge7HXq&#10;wFzjAVyq7YOrtbyQVbUeCio+gPzyXrh2jzeu1vFFcl1fXGsQiEsN/JHsGYSzoRE49OCDiIt4HMen&#10;SY+o3dvKw/4TEGrpGTo8Srl+ioicB88HemDRomIglOrhwXTdLiMUpbBlXkF20qNwxpcAtleEK7oO&#10;rPF14JCgTdurQR93D/QnuxAxz8HGpMmESmHmGlyPrgsDz8/eG4jMywNhyz8P141YAuAbSE26B9bE&#10;ksCWqiiI53m5WiS2PxQy0+KN6N32LyAwPUcGI/EuyHJWd9YWGhMASsiuC4KCREVTAcnZqIQtyqLk&#10;kmvYuBd2RqOF7+G8MVObpGa1JqWeQJUFYuoR7GTmmIzk4TXdkW7Xes1x56JReibvKw10LdkMzbX6&#10;i9/BmJM/4Jo1RwpJSkmZbiJbVh2BryxipSkV3HgKgiNvvnxG9iHX8xmJIcM0BqXGgFh6r0dPJ2Nq&#10;rUCqhJj+vz0E0JaIYwkBOkk306w6AGF+wgL5mSBYggxRzH3x7CzjchJPpCyP0ks6o6S4GpO4w8tf&#10;YnkR6BYRKGXCRRgjy67Mspf53SvwXNUVDZZ+iLILCJgqPfIseUZngi5Bk/crw/uVYgdRcnEb+C38&#10;EOcNGT+1laGH1sBjliyi7kwgZPok9ktUa0Ss6IZ0iaBHNZZm22vXUn7fkc+V9LYhKyQjZjk35Xlp&#10;dm08658SGeKSv1qrBoaPWAof7z7EiXm0vLrj+x/cLsB+AYTFzStl6lScruuNa77eiuik1w7GUe9I&#10;nL8/BAX3sW37PICCex7AtcBnYU5OVk+59tHXSCldCyk0mXX16yO7Qj2c69pTWRk2l43WkBAZnihN&#10;XkDRrWe/F37/ExA6kV9QiFYtRiMwYOwvgHASurw8AjbxG0bxKHbTf/78FTzU5FNEhriBMHI6fHyH&#10;4uNPp6jf5elCT9051r66icgZ2hIPDQjFycKNrt8g694GyCXDS/V9GGd6D8S1sVNxfcx45M2bj7zF&#10;K5G75kfkb4pBwbY46OKSCApJMOzZB9PRQ9CdPAjzhbOw5eWweUivIwXCu8v2QAFyt7JNnrIWPl5D&#10;CISz4dOgNxYv0QZzf2KE/wUQqoBJrO+C44NRmCgzwBXgiq1OEKsJh0S0236PikVSIMfJgawDHYxF&#10;ZjLXNBivb4ctZRMcKnB7OizpK1CQGAmzeK/ZI15syAi33ouCnT6w5mxU9fhHIl571WJyyqDj6+Ax&#10;5Tkyt1YoMYPm2Tw2RHENv0YG2GnisuGXWMFGLhHnaCZqTJEgKd6ZV76MErM7YOEFbUJJisfktKDN&#10;2q8IDGSP4mV5ZQvFyKac1oYYxGN0l+ixKDO5GSovaI4K4ixAzLyozghc2wPvJ87B8BOrMPrweqRb&#10;87EnLhn+weNV8PawiKkI+UPTeDoZ4UiMHufe8scqEkPoldgpNAkJBmLei19FgpVM+JQkcAloqZlw&#10;AYzVkh8BQmGABEICv8QBUcAogCjeWtROFAKYuMOX6wQsCWhqvFDMZVluw7KTmMTC6JQL/3Wyk+NF&#10;+C35ECMK4tFkYx+UWsh78D7KPBYwlE5ljSyFeRml1pBFryJwRT2vAr8XKh0tUuN/HbaO0sb92GFV&#10;IitVaVrYBl/Ea6FypVldsueh8RqJcyxjumSZBEKP9Tx3YXv0TprLk6SBa6f/EyKP0tqL1mZ6954B&#10;8ezcOFSiW3b7aYvdL4FQdoDIGtO8s0dwIvxJ6O/xguWeBjDXbkgAbAg7CY+1tjdy6zdERuUGONH5&#10;fbYVGUopUpOmOVVrIs27OvR16uNirRBkr9Y6R1m/K+1eOXFQ+HKrgpByKgZC2Wucg2efHqr8q4ZF&#10;iofqWTTtx+KN10dS1yRvyg2XlknxPvP0Ez0QwZM103g6fP1G4oOPioFQkioPVznWvrqJ/BIIBWtl&#10;UDP9y/5IrXk/brAgbjz7OmBgwVHkLup89enXIr8pIOUh2RECKymVXkEKBIqZ8pdfAOHCxdvZY33L&#10;jE6Dn2dfzJlTzAglJcVA+Mdpv5XYqdSSf0feIaTtDYYprrpaGO3YWRXWmDqwxdUkU6wBO7/PSfCD&#10;NTuKabfxqbLUhk/nH1ERY9Y4ZCf6wrG1MsGzMpyJZWBPKA8rwTR3b1M4C/fz7JuViJSJ8CTek3mQ&#10;slh19QCeXdYTnTcNw3tx0/HUqm9QkWBYmg241Mo2NONkMS4buPK7JwxGY0cKBITNEGQ6bBkECZpe&#10;PGKw9NRmlJ3fDlUIcFUWNVcmpuf893G6QPMyc9aWjeabh7JRt0H5Be1ReZGArgAKn0GW6TGnJaqP&#10;74i4/FM4dToL/iE0R0Ino7HsLPlDpwvT0cBvBKbN1BiG5E145Qs7xhJUWqEUwajc0pcU4yotbI7v&#10;5bOMyYnZqNbkrepMM5Nsj2kvS7aoLRciaPFVjfHxOzlKrSZwCUN2HwJ6MsZakcxQQmOWWPWymoEu&#10;LSx7PZnenHZ4dft3+Pb0GtwziexwJa9fR6AiSJVf1JEA+CpB62VUWNIFpb4nGIpThHnP4J1Ecb2l&#10;yXljOrxXfKKYnTi8KCdbICXdC17A2stuj9yUTdknUD6qi2K6pcjoy5LBe6x9AbX4XWKWO/Tk7anv&#10;bYk86pdA+N57wxHoP4RAuAB+3t2xcXNx8KOfgVAmhSQSotTghb5D1SSn5f4AZDRqhJyG9aG/rxEM&#10;dQJgqOmLY3XIDFesUO1DWteV3n2RXeV+2Grcj9SyD+DsG91oXYnrBS0tkgptwlbwRX39ByLn8K5u&#10;ILyRlo7HHu6H0BBZOkMgpB4G+I7Bu+8UO2aVuMZuIMzOJn1s1h+hAeN+AkI//9F4/Y3vYJNd9RRp&#10;iO4cq883E6l8NaBJICT08Owi5PYZgZR76iKtbj2kPNZBRZ8Xt/Q2MwHCyV7ERprLV21aXExf7ZBM&#10;SwO18hCnp/Kb9Diyl1k5ZxCo/AUQrvl+J3x8BqrxqACvARgzWtuYrtjjfwmEMkahhf+xQ39tErIV&#10;8FVAUTxfY+rCuLMcjEnVULSd5vKOssg52pGFcY1mZz50MFMt2DFkT0Z+Ait6W20UibPWHfeRDdaD&#10;K74KjNGlUHD4BerUdT5LnnMzkVQYtTFI1nGqVY9LzlxkM2VSPquv78d9k8mWaNaWZIMsv7itGucq&#10;RfOuhBoH01iSmIkyliaNscb8FxCT5R7n4z3THLl4bE03lJzTFpVoIpeVsTYymRbrB+CyXZvNPmbL&#10;Q4eESSg7g/ec34omZlvlyEHMU491rVE5qhPW3diJ5Ct5CGsyHiFhsqB6Bq2Mm68jlJnkhv6jsHCJ&#10;FnFQNNJQlIeWG4fAY3ErVFzyMsrQXBR2Wm5RJ1TiZ4lHUm5WW1QU34BrX0GJeR1QZ1pHNJr3GsrM&#10;Y5qVowKCJwGuLPNYZc6LeGDh66gynSY9WaR0BOKwVsIWlJvbDhWmtEKF6fw8tQMqT2mJshLhjuVY&#10;cf5L6Ht0Bcad2YTGq7ujBMG2jJjCM1ugyuR2KD+N95+uudCSnR/ll5LBzm2Obw6tpI6q7GBHyhFU&#10;mPuyWqxeib+XFobOOqi39G2cNaVJw1Iy8MhKlifLUoLyC9tcQSBk/p/64SvkO3VqX777lv+ISLI0&#10;IGS74d/Onb8mEA5FRPB8BAd+g6RdZ7SzfskI2WDF270Mj5lupODga+/heI2GyCYjNN5TDzm1vXD1&#10;vgCcuccPl/r0hpOWg0luwetO9eiPxJreONUwHJfe+QL685e1/PKPwgM3Vom4m/wfiNywGAiBy8lX&#10;2RH31Fz1KyCcCX+f0Xj77ZHqd2nTtPHk5CKYzTR7XhqlhcIMn4XQxlMQEDgabduNQIFOGyNS44NS&#10;MLcAE/mlyCLT3G5GSADIHfodMqvch8J77sOlB5+GLidFhYPWEwAtYuox0ZrDBTf4Ccipg3dzkA4T&#10;JNXCArXv2M6D/YcUjMCunOMule9/SICXV3eaxtMR4D0M3btryxck9qpkVs67XSB0uGSOWs+7kJs6&#10;MpF35hXoYqoAm2vxuAeWxLIw7K4Ae0x5OAlq2XGPw5Iax7SyHGga2Y3RKNj1MBwbK9GsrgHr7jKw&#10;JFWCK6YREFMZxh0VYbo4XC0hEDNAsisrJCSPUu4/9YQC6Hx1UXsc7CHUEgLZpsMsXrXl4JHl3ZW5&#10;WHI1zTCaw8UD/hoQCkNigxXGI+OHBEYPNvjPto/j5Rq4yjrAJVeSUHH2KyhHBiWsRBiQxPF4deto&#10;pNLkl2K3si7mXorHYz9+japzaUbOeJbASjb0QyuUnNoS845vRFaaCU8+MRVBoQRDsvQ/Mo1ljLBR&#10;4Eh2ZNq6RslqvrMAj/8wAB6LWqA0gTjwxy/wzY01aLj6A5Sa1R5NN/bGwORVaLDqfQL1i3hkaTcs&#10;u5aIbYWn0efkKpRb9ioB70WUXdAZPnPfxfQr2xCffxJjDq5C9TlaeciMccUFHfHp0VmYfWkHpl+M&#10;5XlxWHg5Bu1jCcLTW+KZ7/thR9opHMxMxqD9y1BmegfUXPEmhp1djQWX4jDlQjymXojD2OQd8F39&#10;sTvGciesTTsGqqpqD9/tX6sWqJcmsFZeRSCl+S1OFjpvG0obgfYNyzPHZmJ++6BkVDtUXtIBFYWx&#10;S8xl2aZ3dDn13QEd2wtP/cdEUznqF1uf7Cnv2HGg5pg1aDYeajwAJ04VR4jUdFKdS70ool6KUwRp&#10;//aUZKQMHYtLzV7CmZBHsKfxY9jbvguyp8wC8m7wHBvsor92OzK3xOHKgqXIi42FQ5erdizJMkwF&#10;hNIJqBlILV3S5OX15iI/sg25se38hcsID+lJRiiekAQIZ8PPZyTeervYQ7VDgFBAThDcwR9GI9CX&#10;QCgh7xqPQ2DIaDz+2CikpLudb7pN0T9OgLRH0mMTDRuCIdPOT3bkTpoAQ/mGsFZ8ACcffQa2i6dV&#10;JpWbKsmkNHTt8r8kAgsqLe6Lt29Pgr//B4gIncuMjkeX1ySQkJsNKkC5ddpvJdLLOVw6FkGBBhiO&#10;C8g9/zIKNj4A5/raQJwEeq+gXGrZ4qshOzYQxsujNKCyZaHw4ocoiJUA8BXh4qtxZ3kYE8qRQVbj&#10;Zwni9DhcOvFjSKgznoFFlwITL5U1eRK/2SmMWRThj9LPwpbYtp8djCIokZUIyK0VIOtEZsiGJ+br&#10;746OamdGHTKaNTcOa7cuKIIMyX+QtIBmriy7Ibtc15ZmX3tUmdYa7VcPxD79DTlTSYHTjC2X9+Gr&#10;nbPQYsdAPLi5J56M6obvz+xEQaEdbZtPh2/QWAQ3lniyEi/i90AYTLboEzwMW3ec0G4qwOCwInDD&#10;NwQMAuz8lmi+aSAyyK2b/NALHjPb4a3N43DZlQqf1V1Rad7riL/28wytyBuHpxEghbF1woRTxVvB&#10;NPkwbqoad5MZ5UoLX8CanH3uX6RJaNL36BrUnPIydmX/vOhcfusQPRJ1FryPK06NHBSLcOXH1n6u&#10;dt7UX/GBCjMgInr+4rZx8FjQDpUWke1t6ESQZscxpwVmnNKGbqSdxOaeZYfVBWUXkpEyXTVkaQ3N&#10;+HsXvYtj6efUw0Uf+P+fE3mYYmEGWqgmtGs3BkHBYxAaPBnPPzUI6RnZ6jQ1GamAhyCorC93KuXF&#10;ra+WXBNyL5xDzqXTsBZq1ymR3/+WTAk6CBA6cOpUMiJC+qtF/eKqPzxiLvx9h+LzL9273AgKBEIJ&#10;HymwC7zz7hgEqC1Rk2nGjENI+ATSyYG4kHxR/a6AULET7ePNRDiTOFzMc5IJuZla6sKl2FXLH2fq&#10;hiL20RbQHz+pejZZfwYxi+W+tyEyfa4GT90JOnXqEh58sBvCQmYwoxPxwotDlDcXxQZVum+d9luJ&#10;3MZlvk6dIAiI3z3m0em6htzrM5G18zEUJNSENaYq8GNtOHfUQOrOUsjPeotXsjfV70Pa3kdgiauh&#10;ue2PrQhzfFXYo+8FtpRGdkxp5CT34wNoYhgOIvPEh8i6OodXFpDsWdy9IQtL+R774wwI3G/IOY66&#10;s7qoSQMx7SosliUhBMWbAKGMn1WgSSvuop748VvkWIxqQkhGZa7a9Xh8U18ymZYosbodTcyWuGd+&#10;e5Sa3R5ey7/EnKNxuGbXlh4Ui8GsR6YhHdn2HJVuI4GwfacZaBA6moxQFPCPgdAvdAh27dbiZ0sW&#10;M6wGNFpDYFnyHFlhW7TaMBDXi3IQ9mMPfm6HTttG4Lz5KryXfYZHtgym3pmx7FwM3ts8CUcLkpFg&#10;Po0q899AyJIvcMWVg6XJu/Hulum4ZM7F+pyjKDOfjJDmaQWaxq3jhmHIntVIyc9G0vWz6L5zKYJ/&#10;+Bqvx42l5WLChGOb8dHWuThly8bq3H2oO/MNvLFzNiYf34F81snCszvx3t5ZqL3mFaatOZ7Y9A30&#10;LpYN85FizkfAsi9pCrMelhGYV7IMl7RDjYUvY08eAc5dnUOOrCI4tlPLdsqsao/yy1kvc9uiDfNp&#10;dJlZLw7Fsm5TfW9PpLEoILQj+doNPPH4QITQvAwOnIQWzw1EoV4bv9MYoQaE6nAjm2qaTLM0P2nw&#10;Yt3IPwnNJAdbozayJefcYVFtXQFhEQ4dPE8W2x+REospcpJihN6eA/DtYHcQfZIVD3F+pqE48Pa7&#10;I2g7D3MD4QSEhk9GSPBAnL3oVtA/AYRO3stuM8NCIBTwEIZouHQJ6Wt/QHZ8DDKOH4beYNC8yVhZ&#10;sTYbG7y2APevigBh8RiGSGZWIZ5+pjfTPAlB/lPRus0QFKh1QjxHpVuO2yx03kKXtQrXTryNwuSh&#10;MOWsJTMU08AIu+Uw8lLGIvtoJ+Qn+ECXVBOpSeHETBmjdECfOgvZO+uS+REIt9xDICwHF81jmWnW&#10;J3ng+rGmBMsUuAouIG9/O2TG1obh2kA+Mp3lRIUREBYbQRqEJOQmIqzCyUItdJrQ+fuBCjzEM4s4&#10;JRUXXDcDQjnKibdmcdgwrS167YpSY41Kf6gSx3WX8fAygtFczX1/qe/ZSNd10sbnyCIfWvkVhhxY&#10;g/iMs8iymtRYbrHIQILsAnjtjel4IFTiG09BZLjMHv8eCEOU95kBOHI02X01cMNUiDrL3mMan1dr&#10;Ftv88C3SivIRsYFAuLQ92m8fglMEwoA5n6Hf4RW4ZstA0HyayWOexTvbhtPktKDp6n54Y9tE5Ljy&#10;0XQRwWjM8xh1fDV2FqWi6ur3UGJhO1QQE3QRy2nSC9ibfQ5TDm2Ex4QW7ADaYdaVrTjJMrh31hvw&#10;GN8a3XbPxRVk4+EV3eAxsTlClnVDCkus1TYxo59CibVtyPya4b34cawvrU3FXzuOylFvkp2LL0Nx&#10;mtsOJWj+PrG5L7Jc2rIZIxl/M1nMLtvvVnfmfWRmvz0qzXwB089vU/dxsXCdduq7+vQPiTRg1b6A&#10;ffuPIzigO8SDUIDfWLRvPQAmq7aDSBEpse9/AkMtlQLb2ng/dVNZLBLgTPyKuthtyXAXL+Op0tHf&#10;WRFLUdipRvC2btmLEH8ywtA5tHQnU+cknGd/TJmuhWJwAyGBQlVaEbr3nAI/70FUWon/SVMmbAbt&#10;6qE4eZY9l4g0Rl50KyxRyzusFrJB5p7/ZYZT7i4iBSGry1U0VClfKTMWoE0SLSf8RVEFrSpKWqBT&#10;ReJ7tlkPBAWNQUjgLDzySC+cveBuXFKpfKAGnH9dpFE7DLtw7cCDyIgri/w4b+TveQqFJz+FNZ0m&#10;jp1mnesGAe0i7DlJMGccg6VAOg4TCi70hi6xPIqiq9IUrgVXPM3jbWSFMR64esQXxrwdcKUfQf7+&#10;1ihMqgyDTL6cG8rcyUIETZlUpd6COats5WslPe3ijyg1l42K7KOkMAsxk28CgnKUWdOR5rM2gSAx&#10;f4tjlBQ/6hzZ1eMr2fCXEyw3vIRKi9lAl7PB/9CKgNQcJWa1QO15ryBiVXe0oNn4dtJMvLZ9Ar47&#10;slJd3/29mfAKHKV2LDUOF69GvwfC4HCCYeQAnDr9MxBeNeSj1rK3+NxmBKo2aLFhEDJchXhswRfw&#10;GP0cuqwfjMPma3hobi9surQbP6TvQokFzCdB0mf120guKsDrW6Zh0J6VNOUv4L7Zr/I+LyB8xUd4&#10;fnUflFr5ChmhBEpn3r/vTOb8CpLyzmDcSQLhvBY0Y19EdOFJRJ3eDo/ZzO+ytmjyfU9cJkfssnUk&#10;PGY0Q+SG7gRGPdokEQiXPMvyZodBk3fy6fWsEE2jxx9Zp8YwJXi77FqpxDR4zGiNPofd0QN52sn8&#10;FNReSrBdzOfI8h1x1LqkDYKjPsBp03VV/z+hxj8mVCjROXd7iYs7BD8Zfw+fB1/vkfj040k8QwMa&#10;hR+Stl8AZ7EI8VBgJ1ngT3LIkKCQQP7X5I7nS2svijxQoub/AN9G35ARzkN4k4nseCfD17cfVqxK&#10;UL9LmgmEEglOu2DM+FXwJVKGR8h6G/HtPxuBfkMQm+ie4letQ8DkjxMuSK8jKOl5nnIPRLSX8lTD&#10;WwJ8ZNHqNvKZ5ylPNbdZECxipsV9YzIQm92OF18aiIDA4cz0fPj7f4jEXQfcJxcDobz+dXEU0Qyg&#10;Kai/OB4FYgJvrgrXxuqwRpeEfkc15OwLQP61r2DTi9fnfIK+Xu1AtjvykHPkfZrF5QiEFWGPrwxr&#10;QnU10ZK2px70GRvhpKmWvzcE1h3l4EysCTMZof7kCOZO886rsVlya2Wm/IHwJ/k5jU/ufXwBysmO&#10;jJUd1Nax3++t/fmQmVW1xm69LMJui0ZTOmPF5SRlHpvd/t/OWtLwzubRqDC5rfIYLbPRJVc+w3tL&#10;aAAC4koBCh7inUacu85rgwc39WTqizD8y6XwDhijQLAxGeHNgDAodCqaPjIYFy9eV1kRuaDLRrUV&#10;ZFJiGke1wuM03bNZB99f3IWRJ9djy7WjygPPowt64VjWacy6sIEgyHzQ1K9IBrzLlIxv4pdh3tl4&#10;rM47jMpzO5P9yuRJO1ScLQvQOypP3OVkicrKF8naXsbO3HMEwh8JfE/igeWv4pQ9A8P2rSUjFlb6&#10;NOqseBcnndn4JH4qGfQTaLr+czJCMvA4AuHC59SC9UpzXsT2G9rst0Rte3HLMOWRuiQZXokVbVA2&#10;qgMqz+yMjalHNIDgeVPlmfOaMx2t3LtlmCYC6oc7JrL8i+Ageqi2o+76T4mkTExeTefWrU0gEH6F&#10;8LAF8PEejhHDte2QP7U/yYzSU+18JWz/xVghf5V3dVotyoWWXOb+/VZ4cnsi9ySFcLf1caOj4NOA&#10;QBg+n5auuOufBC/m5Ycf3bjG8wiEMmulAeGipYmkjBL8aLyaZg4LnQsfz28RtXiF+v1nIPxFZn8j&#10;skvBwgwLI5QdIC42JodNdoKQGsvWONlUyNvIwL+MFIhXY9XabkMUEEoRKyDUaHqf/ovg6zeQQBgF&#10;P7+PsHnbz6j/3wCh2WnWlvoQ6LL2PgZHXCVgR304YqvDub0M7HEeKEwoi7yEIJjOfkordpdKkcOV&#10;C/2xT2EjA3RFl4F5lwcKYisgc+/zsORthSvrCLIPPQEjTWTnFjLGrdVgjq6EgjO9mTuT6j3F7JCY&#10;MVpY1T+W3QUpaLN1lDKpKi6Uxid7WrUdEzcDQTnKLn4VZZZ3oUlG03d1S5QmE7l/1uuYe0nbPiWz&#10;yFI/YmrMObEZ3ks+JjCQRYmJ99NiZDKeFR1o+rGRi1t7Nnj/DR+wI3Bg0ogtuJ8MXRwr/BEQBgZP&#10;wZPPjMT16z8Pop/ISUPl5W+izKLnUFI8uWwZgFw1RvqzXNNnosnynjioO4MFJ76Hx3xhUh3IWjvh&#10;gP4qBsWvwMrLuzE/dw9KRsm2wRdQkqBfdmVblJfYLd93QNkV7ZlnAuHcl7A35yImM48Ceg1WvYqr&#10;tgIM3kVGF/U8welx3Lf2XVyxFaJ7wmw+6ymEbfiMQGjEqzHDeU0rlFjyAu5f9RFOSVxiVtU1awEC&#10;VnyCsrNbo5zs9mG5yOx70JovcNWcAz2bnQxFdNkygs94mp1RS5RfQqCO4vnz22JhsrbYXbmlpyLI&#10;cNM/ZxxLxcuyGO15w4fOgq9nb0SELULDBoMwYaLmcNYps8Ru6096YrHQ5K1KpkzwiQIpkGQeyBzV&#10;1jieIxiiHX8XENrU/UVGj1wEf88BahJVJoEjmkyGj09vbNnu9hUpQFjEXraYQm7YkATvRp8jMrJY&#10;SWfD07MPmeI89bsA4U/r9/5IpPzkZ9Xdybkugh0rkYmSGbTiUS4BMFlaI0XgTu9fFylIATf2XNrA&#10;KDBx0irm4Ws2ugXw9u6FCZPFRJOCEeYraZLE/fWCl6DtEm0PbN4FV7pDFy+zvbVgTaytFkSDgIit&#10;D6BoSx3ot90H3d7OKMoR7zdm6K6PQ2pSeeTvvI/s8HnokofCadxPsNyLvD0vqnCfrrjyBMraZI1l&#10;YaHJnHe6O8uHprFTZqoFUO0EQuFYTLskn0mRclMdDj/+cHYPvBa9i1I0u8qS+Ujs4jIy8E7GV1J2&#10;l9wEBOUoteQllFncWTERj9U0o2W8cGEH1Jr1KiYd+RHZqsb4QLUPj2acIR1fHVkFT3EgMOtlNmze&#10;Z3FHlFhKUKEJW3FJa4JCc/gsfRNXUYB5s5PQyP87tVE/Ui2q/v3hHzQFz7eYgtwM5fJWPScx/SIq&#10;y3rBxc+j5IJWeGTjIGRSV5ec3oHBB1dg7bk9OGLMQNM1g7C38CJmklWVIusrubwzKi3shIP6axgW&#10;v4oMMgkrsncpp7OlZFeJsK0lLVCVwFVtVVuUXdeBZvGLqDrjJezOvYypxzfRhH4C9Vd1QbapEKP3&#10;byRQtmBZPoxaNLkvWwvxbexcssbHEfHj50im7r0QTyAjWEs0u4c3DECWLNtgO4jNOINyC1+COGAt&#10;TxAsJUMKc9ri/YTpSmsl9s4xXSq8F7xD1t6GIC1OFgjYi9uj8cquuOagTSF17AZCFQvEXT5/t8hz&#10;nNIBK5JUhK6fTYKn1xCEhc2Ev+/XWL1a8zyjhqYEyCRZblD7KYXyvRsE5ZD2Lv80AqPl5c6DoCay&#10;3EjavEifr+cSxPuxM55NgjcNoaETiXFf4tARWQdJYRo8XDTjtHV2QEx0Evy83yeIEDklgFPjqWjk&#10;2QsjRi1Rv8u6HOUd1g06/3NRlaBtuitG/yWL1iOg0VeIYB68vAbj8y+1/ckyn63I4G0CIZwmKoYM&#10;8NJc1O9AfnwzOHZUh4sgaE+sRJO3BpwqFkl5mPldIU3fwgOP8LJ9sJuvQZ+5DPbr8XAUXFfK4Co6&#10;ieyjr0AfW5MFL1v2qpFV3gcnrzXGlIH+ggSflqUzBbDbaCSz7J1kpcIKle5IR8u6EJYgqjrn+DaU&#10;mP6cMluVOyrZU6x2KHSG2m98ExD83UEAVa/C9MieyszuhJe3jMLx/CtSAqQmfKg8l28vmTKw9FIC&#10;3omdiMY/9MK9y95CebKu8mQ8VWa/gPDp7yDZlY5VKw4pZ7lSH+J38GZA6Bs4BW3bz4MpT+a9pZKA&#10;H68fRWVheCtaEJha47kfhiC1qBAhK8lIJz+B1usH45A5DU0X9UFC1iksuLQNZWYwz0x3zVWvYL89&#10;Hd2iozD9yEZs1R1HxTksA3YMXgSziI1dee82qLq4NUoTCGWJUeWZLyEx9yImCSNc8ARqremCS8Ys&#10;mq0xKEH26LHoUXit+gSn7YX4aNt4eMx6HE02fEFG6ES7xFFkyTRtZ7XGh0nzFA8QFRt9jCyVprjH&#10;OqmHlgTCtigzqyPmni+O9QHMOLMFZafTbCarFocOsgDcY0EH9NrlntF044wMMd2O2t6uyKNszIgw&#10;KxtZ8Ktv0pz0n6gWxzcJ64GzZ05p5/1NQPbfisKpIjM7Dxtee3UoAvy/RURj8bM6GyEB4/HMs58i&#10;PdPt91MDQh0zrTHCk6fO48HG3REWpLmqCY2YSgo5AD17zuSvoqC0uxUQauf/z0UBoZgLMh6gAeGR&#10;w2cRGfINQkKm0TQehTffmkDzToCbbIpZkMmZ2xHpjU0EJot0Ai4DrMkzkBdXHy6atLaEKsr1viWp&#10;olpY7UgqC1d8aehjSiL37IeAKUeNk9rZQdlJA4oIaJZrI1AYXY/XlkSR3CO+JqyxD8AVUx0FMTVg&#10;SVvOBiXDC7LMIBfmIoOaeZNBZmWtSNaFKfA7yZ2My3aNnYCSsnB3nYAfmc9a2YImjK/TrwHvzxwE&#10;w5IEg9IzOyBiwcf47tg6nLdpMY61EITaW+HiqWStRwuvIyH7DH5I3YcV6QexNfMESaQDWzacQCO/&#10;QQhtMkNtfbwZEHqzgXXusggOiQPp1q21lw+gvCzUXk2mtUJ2tgxBmqsAYZu6q0mFTltH46I5BcFR&#10;72PJxU3Ym38YlZhW+e2hzd2QTvujzeYx+DQpCketKWg06z0CVUd8dGAOdjkvo+HK91Fqocysd4S4&#10;JSsT9RJic8/hu9NbCXrNUY4sd1vGKWxMPUW2JyZ3C7zCZ15nrTy7VRsTjNjQHTdYAp1jxbRtSZbY&#10;FuPPaJNNomVvCGDOIQuUZ6wmIC5pgwei3sYefTLLsEjV2cvRE9RkjGypE884wmgliPz6DNlqqdWx&#10;qm/qn9pwoL79+0U9Uj2sCNdTrqHpI70QEDJLLZ95tGkvpKZqa0lvOW79PxRlklOXdHo9nnuGmBY8&#10;iro2E+GN5yA0eDyeb/45DCb3UIsAoUxqFy+fyc7Jx/PP9kNwoCydmYrwJtMQFDgGHdp/C6tFW3it&#10;7ejQzv+fi1SUMg2LB0ZduJaSgqaR3dhzTVYryR9/9BvcSJPFrQJApOO3WXEylmmhaWalnaqsRMcN&#10;srZeyI+rC2dcaQJYLdhjGqrQns6EsmqhNGgm58Z4wZy5CiYCWVbRDZZ2AZy5l6BLfALYUY5AWgLW&#10;nSVhlhgm8bUAmsZ5OxvAWnBYKaLddgoWUxLf87n8wl7cGPhHqk06JjXZxP9XLBl4ZAWBQtw8KZ96&#10;L6Cs7M+9xRjhHx1qC9rKDighEyni6WVWB7V7YyoBMZls8KfuRFRB9Kn4C0kT01L8cdfWs2R8gxES&#10;OZlAePPlM15+4/H6m7Q6iIGaIycy+zM7UXqOmOo0tZe1Qvt1g5FFdhyyqZsClFe2fIcTlitotOxD&#10;fJE4jaVqxCvR41Bq4ouYd3oLDI48eK/ohmc3D2fyrOi+ZRZqjH8LW1JPELQlcPxbKLG6i3LOIPmt&#10;SCBMyD2N4WfICOeTKU5rjSlHfoSBhfw8zfLKUzphe8ohpDoK4bP4Q57TAo+s/wqZvHeX6GEEwhbK&#10;S83W9NOqDC7bCpRnmZLz2pHtsT6+5zG3JdpvZD6kwGxFOMbOo8GKz1BC2PfSdmrftAR9enp9X1x3&#10;5vM+7ORZkEpjqbsSIVDV/T8kdhUu14Xjxy8hOPwrBIbPhn/AaLzeZQysVg1E7l5GKKXmQna2Ds89&#10;/Q3CJbh7uADhbAT6j0SHjl/BbNN0jScLEIpZKWpbBKPJgBbPf0PEHEsaSaVtPIVIOhXPPjXA7cmV&#10;NVxMR+4GUUkRIJQBW40KG8yFePml7xDAHiA8dDbT3wfHT2qmnUTMu92KcxWxw1BjpDLe6dDGOm2X&#10;UXCqF3RbasK2vQJccdXIBKtq6wWjHyAQ1od5SynknXmfQGpSTlDFi7P1fBQs26sA2yqREVaGkUzS&#10;mlgRRQRQJ83k/MPPwmVNpSYakX2xK26c6MuGYOA9tMmln7IgdSFVp1558HVz+mHcO/dVxegqk9VU&#10;WiJ7bm8PCMsub4OSMiMsbIagKk5Fy9L8DFzSFV3j5mDptb04Z8wkI/2FPkjbYZo0IHThcPxlhIcP&#10;o1k8CZE3ZYQz4Ok3Fu99QCBkxrSSBeYejUUJAqEsSfGIao62awcgvSgXYT9+ThBqji6bhuOCKQW+&#10;K7vBe+GXSLHkI9NiwLarZ9X1i6/Fkh13QK15b+FAwTkU0rzbd0P7bdSB5TQ/WS7rXlGuykqznCqT&#10;LR7MPYVpJ350TwZ1xDNrv4bepcc1QwaiU47zShfmnvwepcTcXdEeT6/oqRZyd4oZqhihuOk6p1xv&#10;AT9kH0eNBa+htExarSBTlTWYM1tj5OGVP5XW0gs7yUoJxjKDvdTNHKM6YMCBpdo5Zgc7XXZ08ol6&#10;I1z59rT39sTl1IBi5fIYeAd8g2CCiJfnt+j55VT1vXTJdyUQMkkSKljk+PHLeKhxD0QEE8vC50A8&#10;7/t4DUT3XlNV+rWTFRAKm5IvZD+hGa92GUl7eqSaWQmRVdjBs/HEw4ORclXMIt6cFxWbof9zkXQz&#10;LWrShe8FCCVjX3abiUbeAxARvhB+3v2xZIl7YJfd620SQl5HIBQTmz2NuF8w8XkyZgjbeZgufov0&#10;xDAUJlZ2zybLljuCoQSAj/VA6oFH4GCjVYpszYH+8EtwRJfkb1VhkuUyCdXgiCGQxleCTr67Jlt/&#10;8mDN+R7ZCbWQHfckrfGTvF5bkqTqS9WhvPJgY5EqcVplBLMIQw+tQsUpL2hjdjS3SsmiYQVw8lr8&#10;/taHjC9Wj2qF8ksJROITb31HmsqdNDdfi3gPmq3lZr2IwIUf4KWNQzHo4CLMv7QdW3KPYbvuMnbq&#10;z8PgzMG5M1l48NFxCAmZiMjfgaAbCH3H4ovuMgtZxPRru1VmHtxBs7I9Sq9oiRLzm+HJbd/iFDIQ&#10;+mNXAmEztI8bSZP3spqB9ZjzEvrHLyDP0szqSwTFsG09mU6mO6ojXo8djWy1CQ44UXAR/svfVx54&#10;xNVVOQJ8GYJe2VkvIFp3BGNPr1ZjdCW+f4nA3waDjy1UZSpymEwybNVbLA+WCRles3W9cZZparmH&#10;jHDmc2i+cQBMahgGGELALCk7RZS3HwLnyva4b3ZnxGdq2whFDT+Jn8U0ysRWO5RZRua7tiPuI3ju&#10;ytF2nMhSMyN1THU0NJGlbWsp+YfEqbG+USNWop7XNwgQRyw+fTFn5lr1/V2DAzcRjRECGzckwN/z&#10;IzQJm0UgnK/2u3t59cXYCavV78oMIbHxkL5b2pJaM8RiHjxoNXxkUbVEhG9McyZ4HoJ9eyMxThuz&#10;kIvuml5AKoLpEWgSDXHJWj++mTx5M4GwL03jKPh6DsawYVHqe5nqv10gVGNzMn0rA32kOzb2lnaX&#10;UZkuVuhg1seg4PgnMMSFwraNZjLNXnHAkBtTClcPPAGH/qz0IQSrk8g9GMrfqsGaVBZGMYnJJLGd&#10;ALj9PuTzXJf+MBz2y0g70gq2LR4wbCJYpi2SXCryp4DPXQfqI//KoluJMSw9YX6RBS/9MJyAQTBc&#10;JYPwZCTiGSaKwLCQjbJ4UuQWoCjb78qzYZZZ2RYVl7ZGzcXtUH2R2xU+GYyEmCwpawcXExQWNue9&#10;Za1dC1Qh+NaZ+xb8p3bB8jPrcC3fjoebTYF/iJjGN5ssIRD6jEGffuJ3roh51LZtTdyzCeKooMyq&#10;Njza4d4fPsPrP45E7aWvKDbWYOWnaLm9H6qvZHppvlee1xHNt/THGzun4eFVvVCFJmkZmqSlv3+Z&#10;6XkZLTb1x+uH5qDp8s/gwftVWN0B1Ra24jkCtgSjZa/i6U19EPTjFxBnrVXJ5CoubYXKq1/Bq9sm&#10;oF/0CoSt6YEy37dBrWXPofyStmi06G08lzAYtTa8SyB8Ht13axMcwoZfF1+Kc1qz82AHIuO1C1vi&#10;CXFyKyYvT7hu1SF4xZesi84ot7QtykmoVIJy2439yTLFdGa92ougo44rJxw0pWWWWav1f0CUYtnh&#10;cpjw/rsT4RU4GIFNp8DHpyd2JslaWZ5CHbxbxwjdA5xYsmgr/L0+Q5PQeQoIxRu6l1cfTJvl3lUi&#10;BV1kl8kSqTYRLUNTp6yEn2c3tS9PXHGpCz27Y8UKd0Q4F03puyrvkmEt08XLgBISD8EvoAfTPwO+&#10;fpPx6itj4ZR9sUy4w0mwuA11EpPWIQopa9kchSzoPN7PyDIUP9kSQkeerefPx2HNXIbCC8OQd64v&#10;rl/qjpyMSXz+DVh4itW0HwX76sMaXZ1ssDpsOxqiiGa1fWs1Mr9wmNLn8BnpMJzvA92Oe1G0tSrs&#10;G2rAcqw5wfGG1mkJECpTWN5LtmTsU+vQ1PeUk4U30GT2+zT9WsBjg5i07fDZnln4Imkmqk8QL8uy&#10;lUtmKwlmy9pCPForL9cEThmrkmBPyqGrgB6BVPYsl+XhQSCUBcgl1XgWAZaNV3mDFvNPDrIs2bHh&#10;MfNp9Dg2D0YWV4sWw+EXSNNEueH6rXksQDgKw0e4nei667DXwWXwmE2gWirrFHl/ccY6i+mVNAj4&#10;LeZBICu3hOcwDeJEoc3mAcorTLXpr6GsDAlIGnluWRkjXSBgxLxKwCTxQ8i0Sx5VHJMVnWi+kulK&#10;oKjFsvCZ4KRc8vNclofH3PbMD9+TOco6xHJLtG2LJSUNUWRyK5qpTmfGcS187EVXAQLWfokSc1uj&#10;9FrxOENmOLM5esfPppZo9bbmxiGUoXleZhHLlcBeUp6z6CVMO+WODCd1y1OFjar99FLP2i//jKiH&#10;FSE3Nw9PPjUYASFjERw+HI8+PBxXU9yTZpS7hhT9VlS6ivDt4Pm0CgfTOhSzeCrCZbdcwNfYtkNb&#10;Q6i2QhbZfgmEWobWrNqKQJ+uaByyACGNZ/GYCi/vXpg4udjJKTVbKukulOLe6drVFDz2WF8EhI1F&#10;YOhcPPF4P2SmpanfHALk7rz+FXG5JDC1rIQUNqYjuK1H+qne0J3+EoVnv4bu8hjory+BKWeH2l3i&#10;MpyhXXNVA00yNbGYzKwcu2Uv8hJ9CHzl4IypDMTWgHNnCeQkVIf+Un8WcAEseTHITQiBK7qsWpLj&#10;2loLup33wGYuXgnvPtQfAqA0F3fvpOrf3WgWnt+OGlNbodTslvj6YBSZqxl5TiO6xExio2+v1rWV&#10;Eo/KZCPinl8FIyJwCBBKMKKfmaP7kGU1v/x8s4PMUzGgRc+RgU1Xq5U6tR+CgEBZTE1l/BUIyjET&#10;Xj7DMWGyOxCQG8g/PrKAANSCIEwGqO4tYPtLBsvniL9AglJZ2UtNBthtzwwkOi/hnrnv8HdxRlt8&#10;7s/XqNff5qv4+F3+CKByrjxXPZuHupbfF58ju3fWkCHO7YytKZpzkg0Zh1Fp0SsoRdAtvbo9ypLV&#10;Vp7RFj9c1hqf5PCrPRLaUwJqsaORDmRlJ9y37CMc/4Vnn7tBknYeRkBAf7X0JCBgMF7sOKG4iu5u&#10;UWl04PW3htKcH0s9o2ksEexCpqFpWG+cPacFJWPD5rlWGSMsRjXt9fSpq2ga0RMRITMQ3JiMkAXg&#10;7zcQ739QHNZTmzC4G0WAUABBXl9+aQR8g4YiJGI+/AO+RPTWJO0cWceildJfE2USi4NVGbwmtuXv&#10;RfquNtDFlIZ1R2VYdlSHMbYK9PE1UJh0P/R7vaE/+Azyjw2ALWMpXDYJM8DnG/OQv6c9z/eAc3t5&#10;6KOrIWNPfehudOX9LzPtOmSf7AZjdGW4EjxgTqpAwKyG/LiyMGWJie8WZkGN7xLcZAGN9MwCgjJi&#10;Kva6lEEWoa/btukYsXspTFQKl01bB3oOBei4fRRZTmvlml7bhkeTV/kp7AAVBU9Y1q9A4c8dJQgU&#10;EthIgLBN7HAhr3j3zYnw85tIILyZh2oBwmGYs0DzTl3MaN8/MEvNzMqC75s9Rw5hsBIASWI2yyLw&#10;9rHDMPzqelRb/CZ/F7ByA9/feahyeha+yz/COT2tBMqUMxvVkhgpw1JqfLANApZ9gGSjtnMm02bC&#10;o0u6qZ0opWToQtIZ1R4vRY9lbQpDUafdFTJn3o/w8RqsfJT6eg9C337z3b/c/WI0G9C+wwAE+k1S&#10;eiZAGCYrSR7+CqkZmps0paAyRvgzO2IF8P2N1Cw8+lA3AuFExQZDImcqZ4ydOw2FQwbKSCNl9vXv&#10;ltsZe9DAQMvPyOFL0MinN8KbRsHTuydmTNEGeGWbz+2IEOEiu5NGsAE2SZsMZaWTue19BPqkKrDv&#10;LI+ixLJwbS+Hom2VUbSjDGyyDzmOJu+eysg8+SLMOat4nRGFF6cheWcFssAI5B58H+bsDQTXLIIA&#10;jevcJcja9QCwvRQc8aWg310FtphaMMWXR8GlEZJJDfBYgbIQvogpEmiW7wRDZLG20LAimTjh20wC&#10;v0HW/RGFDbzGITE37UW46sxH283D4DGtNRkcTcPVL5EJslEupslIRiixPf4UA/zNIRHhlNlMIBR3&#10;VKIp3brRPJGYsrKy/3em8UyaxoOxbJXmE7B4tu/1XWStUc1p2t8CCHkoE1Xer3wJNee+iLqzXkLF&#10;Fa8RfP54N80dPYQpLm6GNj9+y25H07334yaSobZEyXWd1TilDD2ISy+1nZSyNeM4qs3qRLZI832t&#10;eBDvgLJM++Ir7qhwdxHl+ugTdmI+Y5Rp6dXwayxfWRzU/fblnzKnz1+8goce7IbwYLclQiAUzznv&#10;vDWBRppMyrFdSJWwXgiExSIAYYfZbMWrXUbxgiEIbTKFjIo3CZ6EJx7pheTLqTxHJh20cZy/S6Sg&#10;bgcIfymbNyXBx687giLnwNdvGN57axS/JVNyK+NfFdkzLTPH4iPQ6bLR1BVmnAMdQSwnKQg2WTtI&#10;sCraXhPOrfVgITM07aoKW1wd2GNLwry9BArj7ofp3Eg4jMeRnz8PtvztJNhnBcYgTmpdZj0KT7xF&#10;0CvF1iIzzlVQuLMmHNvrwryjEnLPDJDC4X+BF0FiGa8lB+THYiBUjFB+F/c+2vyX2q8s7tBtPIid&#10;gEVbinHBlou23w9AmZkdUHLFyzSLO6OcTIiIWazWD/6m0f+Jo6SEARWGtqQZItd/QSbqwsBvV8HH&#10;dzQZ4U2i2IULEH6LdT+6nWMw6VJDnRLIWAmmpW5q4mqHsE8VTlPGO5n2soteQIUoMkQVp0UY4c2v&#10;u6OHACGZa+9ECa4EZDkNaLr6S4JjW228VYYb5rbDzPNaACyRngfF7BeXW7x+Da9f1Bbhyz7FFUum&#10;tElVZ3eD5OTr0Pz5wQgKHE9GOBuREX1xutgT1W1IMVHRLLe/P5O7dh1FkP8XiAxdRF1jB0wg9Go4&#10;HL16ScAsmWK0uDeaqQXVxSLDstoaru7dZ8LHp4/yKhwSMQ+Nw2YhyO8j7N0la6l43W2yqr8iahW9&#10;sJ7bBMSMtHQ8+HB/+IbOQFDIJDzzWA+kXnd72r4NkX0lKnw1GZaMkzqQSTDJ4vc0l8+PQO4OH1gS&#10;CIRx5eCIqQ1j4n1kczVgTbhXGwvcWhXOzfcjL7Yu9Oe+4w0Llb4XEWDNRCzVP+n3QJcQTACsCBD4&#10;HGSChl3V1BiheUtp5J7qyQsENnVwuK7yvU4xPZnSVmscBeiKFU3AUfBS8JBvxIBWa9KIlhL7Qjya&#10;iOy2XEbY4k/YGF8iC+yCskskNCVNY2EyN2v4/+EoubQLGdrLBIjmCFj9gXJFP2biFrLy4QiL/L1p&#10;HEog9PYbjM07JMKflIdkpwjtdkiw+Wa8162BULYPCghqkx5y0NwU0/4m5/8thzxzVhvMP62Ncco2&#10;PQl+L27LSstvTMsD817FMR11j/VTSGuqsfKp2FIb25RhhHmt0DN+itIHh/gc/LlR/k9lz96z8Pfp&#10;hcgm4xAYOAVt2gyFWW2suD0RS1K5lHN//rtl0aLvEeDTE5HBy6hrUwiE4+Dj+R0mT9nAX0lmxM+C&#10;QBnbi1o+o4k0MG0N15TJG+Hn+zWBUMZ15iqHhkFkVwvmyw1Yn0JB7rBIA5YUiBhyc+GyWchk+M1t&#10;aoUsBn39zWlo5D+OhSDuxD4jS9ScXN6OyIy0Cq5O/HA6LTzMiiWq9UpWMsPkaUjf5QtTogdcsWXg&#10;2iZMrjKcCeJ2qx7MNJ1tcTXg2F0WBdG1YLmyUOXWaZeodCZF3izZUTDyNyeB0BnH6+KrwbKrPLCt&#10;AoxbyyP3fHc5CzbjMVy7PBdOx1WN4dkJzio9VDI3yEn/QZ1jcomUApJ2WZzLg2XqEFNZFIDZOWBM&#10;RvicD1Bm8SvwWPcKJACTAKEyb9nQFaAI6yHAyCys9j0PmbmV2VwBzJ/GEzuToZERygzs8lZosPRN&#10;pBcVYu78BDTwHMZ6+D0QhoTNREDwUCTs+tlNv3gVf25TH3gsa05g6+S+9+8PBYQEwZIraY7LbLaM&#10;dfKQmCzy282uufPHC6gW9Sri0zWX/rPOyEJwGfvrjApL+PvCtmixoT87BKkodjyZF1F5IctnbTtU&#10;kSBNZN/lFnTC9yk0i1lf4mlGRqD+p+Juc5OnboCf97cEwrHK4UL/bxer74vX6P1V0bYIuuCwmGAu&#10;lA0aFD7qP3lV+uui3a9vnynw9eyLyDACYaRM1k2Ev+9wRMfIPmk7LTvaKz8DoUExPGEPRWyQcpMY&#10;nhjo95WKXRLSZAJCImezIAaj1zfT5P489w4DoTAVmnJGFojNYsSRURNhSbtIc068HLvP+UuiFcSE&#10;ScvwgOc3CI2cDy+fkTTR7tRAr7vi5IWH2uLm1MNyYzmy9z4GfXxJOLcRwDbXhTWxKo8qsNFstvNw&#10;JFag2VwS+fseh8N0jo1epjwsMPMW1qvfqVjHYmJb46vCuLMKimIrKSeu2eII9upoltUlGA/0RGpi&#10;CKzWjcocLnLSTJY6UeAmIMf3Um5Sp+SCsr5S4sKIewqJgCeBtaS+Rb49sgJlJ7VGuWVsnGy8wqoE&#10;7ErKtjq+ynhhSRXjty3ft0aZZWLSSXS7jigjrrtWtSYQtVaLtksve4XXybY8gunCDqgx/2XsN1/E&#10;j8sPw9tnLIJvAoTBZOyhEcNx4LDbEwjTZSRwR6zvjRIL2yhPzTcHoP/RIcD8y4NA5rO8K1LNucqm&#10;ek98Fc5piVKrOxEg26PE7Gboc0IbnxYZeGgRPGY/z/Jso63FnNceYeu+xgVZX2h2wSLrBd3n/hMi&#10;Kqw2JMg/4pvDzle+kTW3r709Gl7eIxARHgUf/8/w41ZtDLNIxlhuQ8Q9nywPzzy4EydmzOONRBdl&#10;7FrtnbmDImtq9XjjlclqbDqkCfVMhmVCZqNpZB+cOaN53Jc8qgKgeMhuDAE2DQjFNLbj1KkUPNTk&#10;GxWzRAPCWfANGIXOXb6FyayB5R0V3k4Wj0qfqTt4FLGhzWE4JIVO9uJusH9NJH1F2L//FPyCv1SF&#10;EBQ6Ea1a94GhOM7CHRPy6KICsjqLOItBUfYx6E51RU5SfegIaBYZMxQvNdsr8qgA5/aqcGyrhgya&#10;yKac9RpYKVO7CJbLw2CKLg1HApljbG0e9eCKoWm8ozayk/xgK/we5vQp0G0PRW5MeRhzZdyT10u4&#10;Vd5DzR4Lq5cOzV3JotSyl1yUXZ6hemVSDsHubLLuR1fQTCNrUUBGZldmWTu+tif4CQNsj9I8SojH&#10;5NUSa6OtNua1qhMqs5FXWMTGTBOv1NJWKC27NBaLm6s2atyr3OIXUXZWO+zIO4qdW6/AP2Acgm4y&#10;RhgUMh1NHhyN02fc3qnZInTMS8j6XigRdRcCoftQTFWOhe3w/KahLHknMp0GPL5SdrQw3WtkV097&#10;VJrfFt/naGxRtmY+88PXUA4a2LGUWEkgnN4GPQ4sJh2RE8iWWG23pfK3KdJS1LiyvJIZ2d2he68k&#10;X0NE0y8QEjKVADIHjz3ZB9fSxFsL9UcGnf+iyBXaaIwdyVOmIP65l+DKyVHj286/gQJnpKfikQd7&#10;IziEZO7BKQgKn4lg/8no9MJoEght66AERCsWDxmUUSCoGqTMe5lhZs/0YodB8AscipDGstWONwkb&#10;j6YPdkXKLxZT3imRYrC5xw7yZizBmdI+uDpeYo5KPJPbEenVLMjNKcCzLXvCXzZcR4xHYGBX7N71&#10;c1SyOyVWdmsm2qgGVz4ZHgHJWkhreTt0579B4Z7mKNgZhryk+5EdXwu5CV7Q7XocBSffJSPcr8b2&#10;JM6LiPnyNJrGFWFLqA5HXHWaxATC6OrKu3XBgddh0a1Axv5A2LdWJsB6IO9URz5cB9kb75JJHCqZ&#10;hMaREUFtVJAA6K5bUXapdjXu6o59se34IZSf0I5MsK0GXgS9yotbq211JVdqnqdLrNa26NVY8grq&#10;z3sNVae8iJJzO6vFxRI4vcRqMU/bE0A7oKIsDl7aWjHC0ss6odSctvghey+O7E6jCTwWQWG/31kS&#10;GDwNjz4+AclX3csZKNlOHQLWSQxhmXC4S4CwGPj4XpnkanyS35P99dirxc8+UJCMhnNk6Q7Lcx1/&#10;W9QOoWs/xRWHtr3vcO5F1FwiM9pkzeL7cXUH1J77KmIzi8feNVC445bifxJ5Hg/x6izbbEWWLtsM&#10;T9+eiIyYo1zzv/+he3+xrFSQcZfbENFypzkHF154DSfrNCXpOaQ92iJKqk65Y7Jz52GEBvegtTEF&#10;gY0nKmcLPp6D8PmnxfmQcv75oWSE/EK1EPkonEEby/ii60j4BPRFaJOpBEOaL+ETERLUAzE73MHA&#10;72DK5fE6psNBOpvWhWyq5AM407ETXDZxU3A7wjw5VB+Lr/tPpFncB5EE9EYNv8LIkVosDacauL29&#10;Cv21sBxo1rgIghaCmvBltXvA/ROK0visY7DZ42CxbOPrHpb3ZVaC+BkkCXDKBj0ZD3XQtF6Nwh31&#10;YY8TH4flURRD0zipJPISa8F0firSz74KXZIHTW5xAlsGebvCYMs/Q3OGNVeUw+fw2Sww8VIj4fXV&#10;BA+RUOpXoE9VM9MkjFDMr1PZmeizdwFCV36kXPDLzosSK8QLShuUJQiWXNtOMZtyM9vj8wOzsTnr&#10;JKYc24w3d1C5NnyFmlFvo9xsNvhZYjJ3pLkss6S8ZpXMQhMs57fEohvbceFUHiKbfKdc8hcDYGj4&#10;NILjVAQETcVTz0xDapoEEdXkhjUHPqs/Q8mFssujePzxf3y4gbAYBEsulRlrdgYE+1mntLHnBZcS&#10;UW6GADdZsYpJ3AYfJ80QbVS/TzqxXoGjRBcsKWOri9uhxYYB7EAJPqwTCytH3L39syL6IUpBHaFF&#10;6HDqVWq7fjYOjbyHKM/iXl7dELVI86Hoko7+NidLBVkKzx3CxeCHkFreE9enTVM66ZQlXVoR3bYI&#10;jmmz0Vr5TZ+2Fl6e3YhfkxHUdBLCIwmEjXphwVz3DiZpCL8QDQjl4D/ZblIcfStq/mo09OGNCIIh&#10;jaer8UKvBl9j6gRtwuS/TvkvRO4kZNVw+gQu+T+CvBr1ccU3DIaD+27zKbzK7Tlj47Y4+Ph9gohw&#10;mmEBE9CmzTAyXovKp0wa/LZAbkeKxK+ZqYCvGXAYr8OuPwtH4V5YcqJhSN3GYyV0aTOgS50KfdpC&#10;mrdbyO6iyQgvkD3aYBTmy8bg1CchK/EROGNKw55QGY5d1ZCXUBoFxz6C6dpAZO66B06a2y4yRWyt&#10;jsKYurBmblLK5HJl8w8BmUolq5uEZYpPcLVzn41L8kmc5CsPvhFrhKlmSTmQYk7HhLMb8cymb1Fl&#10;XhfldKAkzd/SsrRj2QtoMOtN7Mw7L1lVIvOGKY5C7CPDmX9qOz6Jn4aGS98hANJsXtNBW1AtEyZR&#10;zTHx7EpkXDPhwYeGIfg3QCivAoTPPT8L+fmSGk0uGdLRaMWnKEWGeTcCoSzZKbWYaVvyAqosehl7&#10;srWy+ThpNjzmtWYnID4UyaRnvohll7SF4tItddgymEDYWpvQWfEiys5si3EnNJf30uNLCdh+ZiX/&#10;kJDhCfiK1SCB3Pj56rUsPPxQT3Zc01hPoxAR+RHOnZcdLzKkIu1KA5vbkesLZuPSvfVgqP4AznZ8&#10;BQ6zTi3v+m9F6beau9Bu1q3bbHj7DEBIk0kIpWkcEjIToQG9EL19t/r9t0IgLB5DkqF0NiL3oNzu&#10;nXsREEobO3I6gVCUliyAFPmzDyfxVw1k7rRkLVyJi7V9kdPgfmRVq4+00bLe5/bEpcYBCpGRk4Wn&#10;n/uaIDgH4aFRCAjoiZ27tK1OMkZwu+sKi0WK3ShK5MxGYcpo3Ngbity9dZCf0AB50T4ojL4Xhu33&#10;wLDlHhi38P222jR/ayN3973I3/cYLCeGwGI8JVrIm+Wj4Hw3WLdVUl6rddG1kH3oA5rZq5B95ElY&#10;d1SEY0cNmJLuhVN2sUSXgyFlgkqH054No34biuwZCuVEMaSHV9Ni0uOSJQoLFABUiMivFSCanbxW&#10;A8kMmxHrr+7HB9FT0XDB2/CY3YxsrzmabxmGXOnPDbyPiTaDWpQt9+RFFAlS1WXbaJSa3ZZMUhwy&#10;kBWtJKAueh6D9s+EMdeGxx8bhOAQLZTiL8HQP3AKWreZR7b8M8s4nZuMeks/JCMk2MjM9M2A6Z8+&#10;FBAKGyQLlG1xS/h+YTvUX/suUq15sNKsfHJtP54rHmdaKLbXcMmnOKNPV3k6WZiCBkvfRpko2Rut&#10;MUq/+W/iROElpUNqrIxF6h7AUNf8/SJ6YqQSiEkhKqiZxcuWxMG7UQ+EN5kH/+Cv8fqbA1QHKraO&#10;TLqpvc+3I8zaubc/RU7Ne2C+pzZSvB6C/qR7kuwOiFoNQTGaTGjerJ/ypRrSZAqCyApDg+fgsQf7&#10;IyPd7ZX6N+IGQpk1IhjyvRZjtAj5ebl44pn+CAwmkopfwgjezH8SWj47GDp98XiOdu4vRSBVDGy5&#10;r9xPhu/VLYUX8432vbyq09WrQJbNYsXl17vh+r0Nket5H3SV7seVjl1ZRzaZ99SeIn94yDXqrTRE&#10;1bp//k0KW6mSQ4JSaWMzffrNZcWORHjYIjTw7IGRw2Xxq8yMacHT1T3VVXL8NZGU5RPArLJ8Je8q&#10;DCf7I5cg5dhOE3aTAFpVQCLYxZeEK96DRymyuoo0fyvCtL0ECmLL48bBx1GYPJzlc57AdBq5+96h&#10;ORwE/bleZJkXYEj7Dvnx98O1VdYnVoMx7h5YE8qjIL40Ci8NZCocBMvDSN7XEnbDJmUKS7bUbDHf&#10;OGV5DZVdls84aL6r8iKQyVihgLhJykzqx6QpkowUH9Ilo++xJXhk3meYenq7qr4inuiyFcHMB+il&#10;Qaj7aEzms22TUH52OxWcXCZclLOCxc+ia+JU5BvtaNeCChlIhiHOWWldyALXkNDp8AuYjI6do2jS&#10;S0VqciDzPO5d/BZKyRa0m4GS+yhBtirLZrSjo2JqajH3MpnxJnCpcwR0yG55iCOGMjx+e5/iQ86V&#10;AOsl1aF9VusUhQkuf4mvr/C7Ltq9BBjJ/h7fMQCyaPxSfhoaRL0HjzXtUVpcas1vg87bxqlyE5l3&#10;foeKB115WXtUEJY7uw26bBlOa8DMzotlyeyLXktUx58ax98ubId8vrbSQD7KkhIX3n5nNHx9h7Ku&#10;ZsPT70MsWFzsZ0AwQlqKdJzaq5LidigNWd3HnQX3IT8r9Uq+ipMRz8FQux4sdeoiv4IP0qcv4O+a&#10;q7Hi+0krVM1SPrp1TDpwdWt+KYcMPwnWqLvLd0x3cRC6o4fOIjS0F0IFs2R3HDvfQP+JeLXzaNjt&#10;Gtj/Vthaby6yFe3Nd0fB32cqIhtLdPhJiAydhWD/Qdh9oNglF4tDCkcmOlQeJACleJRj4ojOLhaw&#10;7J2UsIZGm2z5sjNDDrVkRGaQpCFJvUv55V++jHNBzyO7dn3kN7gXploNcc73ceQfO6KG/dUMD5mL&#10;nK81chlfK0IBG3khnyONUS0YlskAGSsQmu82j+Ni98HPrysZyBz4hwxDq+aDUaiXSR+ajlJDqiwF&#10;vn9ujH9ehHnp+FzmVBVCJvQp45CdEABbbCUUidOEuKoEvnJwxJcjCPK7mGr8XvNdaIupoTzP6DbU&#10;heHwx7Cbj8JsOgCDPo5Jk973BgqOtiKwVoI9lixybzU4NtWHLb4ywbI89GcJoCwhy/mpyNvkgawT&#10;LzLv15VKOZ0FsDllNwxrQAbBxb8czWfJppg44ldRVdstpMBshMlmZUp+VnyZgZZpLKkDvigl7hM/&#10;E2UkhOgP4lFaTGq+zn4aL/44GakOE95+cQkCfCQOzkS1sDVUVvqHzVdA+MobC3lHVgLvIxKTdgpV&#10;F3ZGidUdCF43By05Sor5yUNmu2XxsnibVouq5bflMustC6vlHALg8s4ov+xltUxIfBGK41l5/dV7&#10;uQcZqLyq+6wkEMqE0KqXUGbpSyi95FWUWfw6yi0Sv4wvoNy8Dvg8cbZK9bqLu1B6VnuUXPcCGR/v&#10;MfcFTDq2UeVH5utfi/2OaW6vYkiXZNlUnt4eE09v1mqAHQUxSGmfQwpVa0z/iEitqmp1m5XHj19E&#10;cERXBIbRnAybjIce/RyXUtyOIFS6pI1JhypEQiM90j4NvN5oKVLkUt1ODv5xsQmK+zBpiVcWzsfp&#10;uv7Q1/GEvl4D6Cs3wtmX3mU7llFyXiudNvMvq3Pks5SHTTprYodsZ5CtrUUSN4ffyXIzi2xukBKU&#10;cXB+LWtpRVYviUEj795kgxMJ5tMRQT3zadgXI4Zrk1paCn8tfwiEIt+NWw3PBoPQmKgaHk5ADJ0H&#10;rwbfYtY8t2NGNgEtucU31kBIAEkCu7sEvKwCjWbo2RjJSXiOhvyayv8sOYuX4fT9Iciv7428BvWg&#10;q+uJs7W8kDprjvsMEenB5J8mDt7PzPta2a862WBtNosbNHmGdLFSC3ySwWhC27ZD4O8/QZlkstp8&#10;02YtzKca+BUKpe7621T9OZFKEPblQBYrkqaGzQTTje+Rsec56GMrEuyqE/zuQ1F0bQWKjoTSsCVU&#10;giW2HsxxdeAgKLqiK0O3xQ+GQ11ZZjIhxe6ESbIZDiFnZyhcOwiABFFzogSJqg0kViIzLAvTlVl8&#10;uJFm9lsqDGhOYnUYLn/BC3NZ/uIeTEeA1rFOipfX0JAV0C8SmJXvikvz1yLfWqlgzJpSejmKRbF6&#10;/qKu5B85Z+qulag3tCWqze6A+6M+RNCaz9B07ecYFL8WBraOj95cAV9v8XouQDheba0TIPT2HY/3&#10;Pyl2kil3AjZfPYwKErjpPwChgFRJ2a8rM9drCFxryAzJSEut4LFMYgRLkHtZpiKmOo9VBCgZx5Ql&#10;QDc5ZIbcYy3P43M9VPhNbbyzDAG1zLK2avFz+cWdCIRkvLx/9cmtsPJctEpzz+hZkPgkpeQ6gm+N&#10;Ba9jV7a2He2s8QYCFr+v0lCGjFDiqvgv+wiHjFdVhyJBsVRTYVlqFooq2X9EpCZVuauxP2DcuEXw&#10;8v2S7WQOvL2/wcddJ1K3RUsIOippAlbasjaqERwWkhCbxPKRTQF63k1WLhQpgPxtazrz4Re4fo8n&#10;2WBDZDaqh6z7PHE65EnYjmn+DYtFcl9cAjbeT1q1BE8Tn26ydEdUUb1Sr0Snpf3KRgKXO9xrry/G&#10;U6/6KktW3AhGRMxCSMA32PCDO3znT3f/WW4JhFujDyHAX2KZTkUEFTcyPAp+3mPwwYcT3WewMalx&#10;BU2BlVjZaIjYsm5ceozUDbE48cVAZHb/FqnfDMK1rwfhOl+T+w3FpYGjcKn/GKT0G4OLz7TAjXr+&#10;yK/ni+z6nshp4IXMOo1w7clWSBkwFpe+HYWLg4biaj9e//VA3Og9GGl9hyD9q0E41bUfbqzfAjsB&#10;SNinWu+pak2AV+slxo2XWaS+NI/nI8j3O3z04QRVoEwwzxMl+H3h/DmhkshMGp8lu0/s7AbVUAXR&#10;0V6YCN3xTsiNJ8DFVCIbLAlnQkVY4+rCFH8vjLsqQbeHJvLeUnDsKQFLUjlkERgNmWu0AWRpHDkb&#10;oUuoC2y7F/aEcrDuqAFzkkTPKwljdA1YsrfDZbiIgrgQWOMrwBFdAvkxtWBJWaCUROLIyt5o6Zw0&#10;hVZ9K9Mr3dEvO7Hfiyy+Vvnhoc3I8VxhLDKgJfd1f5Q7nM66giWnNmNb+mGcyE7HFWsOUiTolNyI&#10;J3z25fdo5MOOKFKAkD11ONkh68KTdfFlL830KtajdZf2kV0SbNbcGgjL0cytuPhF5VewpLC/FW3J&#10;5lqjtCz8polaiocWZoDH0rbwWMJjMY+FvziiyGKVw1p5L0cr7RDv1kt5vexSIbB5rCbDXUezl4BZ&#10;UkB1XVvUmdkRh9JPqkb//LqB6hrlUouA+ej3faF3WyQLrySi3Gxew+vKki1KkKd3dk6l5mk6I5MV&#10;UhPq7OJC/YdErDlpx8JH9XojWrXqiaDgESQ+82gev4/VazUfi5rOiK7zA9No4yHBV635epyfugjn&#10;PumDjK/74Xq/b5HSdyiu9x2EKwOG4OLgEUgeOAY3uo/A9YDHoKvlCWPd+rjmez/SGzRCRr0QJL/2&#10;Aa72H4/L/Ufj8oDhSOkzBGm9ByH1K75+MwTJPfrhaN8RyD9wUpVRgSTBSrhVcVM0HVYrQKiTubk6&#10;tGvVB0EhYtpPoyVLPQsdiweb9sCVy78c0vu13BIIk2+k47HHv0JEqAaE4oEiJHgKnn5qGNLV4kry&#10;AgKhgECxKNOUBr30cILXhhtpOP3NKByv2RTny3sivToZX+WGfG2A87Ub4tR93jh/jzfS6jYiG/RF&#10;QV0/ZD7gi8wG3tATEHW1GuECe5Fj9z+AM3XqIqNqXeRXeoCvnrhawQ/7aobhWK/+MF65KLXKhxap&#10;3krTJUEkmQkrwonTyWjSRNyLzUVIEEFdVpifFcovBcgCFVZ4W/on5oH4KqRS83GyDc9OAJBlBoIX&#10;DtcZmLLm0sTvBF1SA5hjKtLErQDbtvKwbi1HVkggjKsMfXRV5Eczb7vDUZC5QjUSEVPGMujiaxAI&#10;a6vrTNuqonBnNZrGJZAX9xDs1stkn6s15klgxaYasG2uhowDj8JhPKelSQ52TtIxyXCQFrLAnd9b&#10;5FlTfB4szJ/eS0uQa3lTgVIZuylut/JZvZV2JfRG9v/JACSlx4D1eMBnDIFQPJ8TCJXrdFoYfkPR&#10;Z5BmQlJr1OvKi3tQcrZ4d6b5eQsgLLNUAtQTmMQUJ0BpW+wIWjJGOY8AJ2BKhlpp3kuot+RdBJKh&#10;Nv2hN57+fgBabB6GdtGj0S5mNNru+A6tto3AsxsG4OE1PRG28nN4Lf0I9yx8C2Xm0ESf2wkeC1oS&#10;6MgwF9Hslu2F33dEwGqJPVyAc4ZU1F/yAdNAM1yePb8deu3TtqPJFOTbCZOVb8WSq9qp0KFVZ3bB&#10;8lS3kwnqnXilsfJQuZfCLC7Qf0BkO6ZTMakibNq0G/6+n6CxbEAIGo8Wz3+OzMwC1rlmQai6p0gH&#10;aWP9O6hPshkjZ+8+7HzxDRyr4InrldmWq3uxjT+AG9Xr4mzdejSHG+JaDS8Y7vWFrbYX23kDXPOu&#10;T7JDULzPH9f5/bl7fHG6ticu3VMfWZXrIb98A2RV8cWZMl7Y5/0ELs9dCJNRTGiWKVVKiIJD4Y4w&#10;VTcQUvYdvMD2/RnCI2Xt8EwC4Rxagv3wyiuDSZQEDzQd+63cEghFrd//YDQCyALDZbmDICwV2c+7&#10;H+Jj3R5eRdkV4GiFpBZbsiKlgeSywPKpCGKiZm/ajv3PtmaGPeFgpotqNYCB4JZfvxEMdb1QWM8T&#10;hfd7QV/HFxkN/ZFNMMyv5w3HvZ7Q3y9U+n4U1r8PqFkX9pqNcO7ehtj/6PPIWb2WTzewdyIllz22&#10;anU+X8VeVZmWPkSGY4vw0Sdj4e81ggU0C94+g/DdaG1NoUq/FCrTezsiA9zaPm3pFGjmqK2K5KZk&#10;YhYHny+9PCvRmbIbplNjoT/SBYb9rVGwqx0K9raE7nAnFJz4AqaUGbRyo5n2ZOaGCsi7mLJ/IODV&#10;AbZXQVFcdZhjq8KQVAvGHRWgO9Wf5xihP9UHphgPMsoqcG7xgmvLPciPqwb95RF8Nlm7nSzQeoH1&#10;kKpGC8QLtNpFJA/Qqu3m4m6UxQ2gWNRn5lPKWDo+9VGKjm8K+aaAr+KEVk+m7bKKbgBDxmxDA7/v&#10;NCDkERo+Wx2N/Ppg8OhN6hw3FGDx+Z0oQTOzBBnhrYCwxNrOBCRx8EDzeH5HlJn1IqrMeRX+a3vg&#10;hejx+PrIKky9FIMfrx/CibzLyLXkwcKO28JGLMtZZKCg+JBU6ggIqbZ8XLZn45j5BmJzz2LFlV2Y&#10;cyoaX+1dgPZbRuCxZd/Ac8ZbKDu+NZqt6q9Y0ZJL8Sgzn2BJNliSQFiewLkhVTP3zpmyEbjoI7LR&#10;1kxvO+XV+pHFvZFs1fbaiubI/m8xN7WyVl//YyKrRNTeeT73067T4ec1CJFsHz4+X2PUcHfoAeqw&#10;IjuiDxQpO7Pq5NjmCIR6lp7DmIVr303EnoCmuHpvI6CGJ1D9PujYZmUViInWnbGOFw9v5Nb3QhYt&#10;vrx6XtDV9Ya1NkkPMSCPAGm8/34U1awPA68/XccPJ157H+bDR/lUG7HEBoMUkGraUlYChALSkjSt&#10;7U6dtR5eXj1IdCYq4hYRNpfMthtGjlqgfhcnJzeTWwKhyLQZP8Cn4Xe0s2V8ZzxCm4yBV6OhGDda&#10;G7vTXELJzbWEKJOLYKi+tbHADFaCgVPBhCn5PI5/+iWO1vFHbm0fFBDopCBM9/myYPxQQHaoZ4+R&#10;1oggeL8fsh4IUD2GsY4PwbER8h5oAF3NBjhZ1wdHPngfBWfEYwkhyGaFzubUVnfwcAjjkR5MWBXf&#10;a84+XdiwKQHB7B1CG09BcNBkPN+8J80BtzcNhRBSsLchUglqPJKAo0xRflSKLev4tHKR8rCQJdod&#10;GXAYTsOSvwXm/DmwZk2HI3MJ7Nk74TRnq/PkCmmeUqp2/SECZiAQ7aGA0LqrGsGwMqzb7ocjdztz&#10;SJNmXxc4dpSlyV0D9kSa0eLcQSZg9j9BENzLIsjAjSujkV+4Tm7MNMpYDhl9MSv8IxHF/0XLpOpR&#10;/4S3SQrZ2RBQ1IoDfienyu0k2JDRbofZblNb5ezukIkT5u5FA3+JLStAONkNhNMIjt0xZuqvgXDO&#10;yRi1GFn2OJcXd/i/BUHlHozMb7HMzrZE3ahX0H79QIw7tB7RmWdxmuCjjRbdRCQ7UrDyKB6sLvVZ&#10;XqVtF4n7MvlOsvgLkYYm/oKuslPZl3MF005sxKpzu9W5XyfNJwOVvdhiFreB78pPkOIGuhVXD6Lm&#10;5M4ot7wdSqwnW5zbFl/vXKZ+E7IgE4syDqaoup2gxO9/8+i/VVxiPvGJR49fImgQQEJmIyxMljZ1&#10;w8kj2vpIh5WtVwrIDYSi28IGLfxs4mGw2mF1pz01ejt2P9cSyWSANlpzBfUfQDZNYAHAfAJfXj0f&#10;gp4/DPcFIKe+H9s1yQ8JkIEEKOcBLx6eSL2nEQ74RuDS6DFwFOYqKmNnh2rVE4JtWmehrTz5GQiZ&#10;QDJFG975eBh8/AaS1U5Rcxpy+Pl/itiEYu9Gksrfyx8DofvmBw8foxnTnYyQhSPBdxpPRoDPZHR5&#10;cQQzL/t2CTiqQQkLIwgqYOTFcj05bJFZZo/Jj/ibgCH5LZIXzse+8EdJob2ZcX8WBul0owDk0yw2&#10;00zWE+gM7A0yHwhE2gNBLDx/ssVGuF6zIXaHPIkrUxbCWZinQECNXckiYj5DxsFk5lZMDRkbkwqW&#10;UpIBaKH2hbpCtG7VEwGho1jRZIXevbFmnbZi3mllK5Cb/GWRjPI6URKpHD5TikM+Om2ZMKethjl1&#10;HgqufE2G9hoKT7RHzp5WyE58GnmJkdDt9Id+J4E/MQJ5u1tCf/x9WC/NhqvwDBXARFDPR+6RV2CN&#10;LkVWWB7mhIrIiGsE67kJzHA2lfQGcnc9BseWKnCQOdp2VoQzgaZ3bE0Y4upqQFt0DteONENGQlO4&#10;rn/P1JJF8p/NIU52JQ9SkjQ7qFjKgYQMQtP2UHom5cd/0milP5Fy/cnLN8tZXgUI+UlKW8s4G4Z4&#10;xJHOyKU6CLKmlXvg7TdIAaGM3YTKEpqwGexUB2HmXA0Ii72aDDsrsYXJnlZ1hnifLiljfHLIZIaM&#10;sc1tjVJzO+LZtb0x9uhaxBVcQgrZuNS4EkmDdqs7I7ydQ8akJNtSXvwsTE7EynJ6dsMgeCxsgVLf&#10;M40LWuONHRPVaZKEz3bOQikJQsX0yyx3zXlvIDFdCysq58jwkepYRPfE1OR32p3vpBTftfiQlGlH&#10;kawkoHw7dBkaeX9Li286fL2G4+OPxhIktUJU3qZYxz8lTOqbZSzbYmWWWxbxu9iBFOfZkpyMU1/0&#10;w5F6oUgjiSkg2ckmAKZ6+inwM5Pc2O/xJwmi9dfAB+kNfZHi5a+GxJJrNMK+5i8gM47tks8VhJEJ&#10;UNkNJVvx1D5593PkieqT1DclJTUDDz32BYIJ5GGNtXXDoQGT8ewzXyEzK53JFg9NWp5+K/8RCE2W&#10;ArTr+BUCAyVA8jwq8gxEBM9HZPDXOHnmGM8hIqsWooGPlsybi+yJFWWVeSXjnkSca9UJF4UJ1m2E&#10;QhZKXj0/msQ+ZII+6lU+Z8m44X3sJWgeH23eEvk7EuQGhF8Fweq+/0mkodpscgUwZdpCNPDuqSLe&#10;+3iPR6dXBsMqaw5t0vh/akp3RJyObNw4/RUuxPqjIPYeOLdWBbaVgSumFBzRVWHfcS8cMdXU2J9D&#10;ltfEloN9O5nd1lrQ72oKffJwuEzpBNPtSI31g3FzOeTGR8BwfRBvrm2FcprOInN/ABlgJTji74U1&#10;sTxfCZiyLW97JVgvDyIr24+MpAdh21gG+bER0Od8zyIUdsraEsVgL2kvKlT7paWnFxdmVtapMntZ&#10;ytreZa3pF5vFfyjFDYYgqRmdWrlv37QPQWTjGhDOoGUxjoo6C/4NJmDxYm3mlY9Q8tWZNYoRlpGA&#10;TWppS0uo/dCL26ISzU4Jkr40OUk5OVAi18lbbV6MGliETIcOh3IvYe2l3Zh4YgP67F+MDxOmotO2&#10;UWi2ZRie4/H8luFouXUEOsSMRZddU/HZvnkYfXg15p7ZgXVX9mJ35jlcp6lsYB4EA38p0geIpp83&#10;5qHuUpq+y5jGH1qi7LwOmHNO89KSazHi4VVfaBM1EqVuXns0XzeIrPm3d/u7RSpEUlt8iJ7/fKSm&#10;puLhJ/rBN2Sq6qACfLtjx7biGda/JtJhyl2L9CZcmz0XB5o+itx7PJFD6y+zoR/bNK2/B/ieprG8&#10;5rJ957uB8pR3EC598BmsVy4prZE4P8IA/0ikg1a/CvOg/LghkZ1tV4SEL0AAzeLwyCgEeA/B510n&#10;Kj10ss1o66R/L7cGQhllp3w7dD68ffogXO0KIBCGzYGvZzfMnLVc/a4hMhMlZpIq6JuL3UJ6y4Tk&#10;sagE6R0pF5HSqjOMVRrCfq+nGju47OOF835eSPH0gk4oM0FST3P4yoNPwXjlmCogsV6sZJvajNd/&#10;FmGNxavOk6+l4qHHeyEkZDLN/ZnwC/gSG7dIpbM1uWPS3imRHsvuSobu+igUJIXAsqmi2hpXFEMT&#10;l8zNuKsCzEnlYUusAHsCAUwCvCeUJpiVg2lHCRh+9Ibh4Jso0iUgN3UqMs9+BGcOzVveU5iEcC2n&#10;9RKyD/nBuV281lSFjfdxxZEdEhRtBF3j6Y/hyI9Fbkwzgm1l6BM9cCMpAtbUpbyYyCFKRGUT5uZQ&#10;Kqxjqgv5jyYunyILlGj8UB+Ez7N+WeR/oEuayAmiAjzUkguVSmB30ikEBw7QgJA6FNpkPMLEaa73&#10;RKxbt0edU6w63Q4tgMecZmrNXWmZABGPNvPa4fkNA/DDlT1kIhpiyuqEYpH2cqIgA9OOb8cH26cj&#10;fE133LfoTVSQiQ6Ck8ei9vBYIrPAfC8m9UKZGebrIt57IV8lGp3MHEuUu6iOKDevM2rNex0+Sz7C&#10;oxu+xsfx0/HdnjVYfmkv9hdeR4pDygWIu3AClWa9TKDjfZY9D68l7+KAXgsUFnfjOKrM4P1W8Lmr&#10;O6DEvBcItO4tdbcqwzsu8jB3pfzuACZNXAFP7x4IjpgGP7/J6PxyH1jFQroNkQXZ0sHKEJVMFBVs&#10;WY3URsEw3NsIFhKaAprHyd5eOOfvhSts63ls83aawnkV6yP986/hsBjUrLCMNTst1EtxyPAHomEN&#10;D+mVKP36TYe375cIbTxXHWG0Yn29e2HZUi0Cp9NpJDnRzv2t3HKMsDjS/Y6Ygwjw/xgR4RMJhrPV&#10;lHRQwEC88tpgd6PQClrGx4oL92Yig+cFBBthhtKsdOmpOP3cC8io64n8++ujoD5f6wsT9FHrCQvq&#10;N1LrjfLvewA3gp6D7sYVGnSy/pSFTTquNov/CREWI4O6is1QhgxbrII8S2Quf/9xeO31saw8SZEG&#10;lndKpGwkhCfsOhRlrkLhgVYo2FELrsQywM4ScMULO6yIoh3VUBTN78kaHbHVYdhXAYZdfB99P/Sx&#10;lVBw/B0mTSKkUSnYOckONxlqkE36LtsN5B9+nIxQgFBAtRyKYqvByXu5tnjAdOp1ODJWQx8XCfuu&#10;kgTIErBsL4ecuDDY8mS2lmXJOrG4DGSDdpiyd8Cav5ElYVYEy66Qj+XiYNdVREXiL+q7PxT+JvWi&#10;1EDGajXT6/iRCwgPGYjQ8MkEwpkEwgkKCEN9J2HbNhkMp7h1/oN902liPoeS4qFlfmt4LXwLY09/&#10;jxtOmZrgE0Qt3ewv22XCqqv78NLWMai/8F0VC9ljAUFpEYFuaRve4wVonl6ElRHshFkKMElQJdkK&#10;KIeEHyXolljeVi3BkfWDCjBl+YwCSrK9JXxd2gGlFnZCzYVvovHaXng9YTLa/zgUpaM6K8ZXIqol&#10;2v8wiJ2IlpFvds5l+luh9GqCOc3i+5iPY/mX+QvL51ZFeMdFHiYVUnzwr5tF5eTp8NyzgxAQNJjt&#10;QdYOfovlq7+XM24rjbLH3WZ2QMc2LiRdt4PWTC1/6MkI8+s9gLz7G7jbuFiANJvZ5rMb1sfF2vVw&#10;/eP+oGEGcb9hpGWip66rNcF/IGKvaOOEJFe5RjzfTAjOt+xsZ5IVziQQjkGTxl/i/AVtm6N09m7M&#10;/J3cAggFPETbXMjJ0dHO/oymzEiEhc1Ws8eh4WPRuPFXOHte6/00LZbjjxMuM3ZmBxuGBNCgpG2J&#10;xYn7Q5D+QANc936AYOiFohoBQNUgWGr5IsfTG5f86iPtgYa4Vi0E2as3qLvrWThiXdxGPSm5cP46&#10;Gkd2R0jYOASHLkAQzfwY9yz4HRUBDDIpMS3FZHCZUqA7PwD5iT4wi3/CrWSI26oBm3lsqwVnNE3l&#10;+NpkjASx6EZw7KoCK83l3K33wHJlJjsmAipBRtiPwJSTSlBkzkXhoU9g215dOX21JQgQVoUzjvfa&#10;WhLGM+/DljUdhQRGOxmja7s8rwxM2yoi91g7kuBkGMnk81xGMiwLck/1QMbOJwncApJGrZwFy6Qj&#10;oWrLtJc2WfJHQh0Q01mdIsMlGrO4eOE6HnloFMtbGKHsMJmgYsyGB0zAzp3amFnxbV/ZLcGPmqsF&#10;yq22DsbBvLN8NjPNtBjIEMSaMDisWHwhHs+u74/qM15UkyYeK1oQ8Jqj9Apeu4rgJuOKAmJzm/F+&#10;rVQM4fJLOqHy4i6ouuRVdVRe8go/81jUBeUJcrI1zmMOQXQ2j3nCGHkPYZJLeM/lz/Oe8hz+tpjP&#10;inoeJWShtXJo2wFlZrTCyINa4PBMhwFPru1J8GyNUhLyk4y2w8ZhtGikTJgXDSv/IZGClQdqBaxZ&#10;SNr76XN+hJfnQJqR49WSmVathyCvQJbGCTFgOv+iiFNdq9kOWSwhqHOh90Bcr9wI+Q18cN2rIXIa&#10;eMNe0w+oFgQnATKXn6/6PYCr9ergVGRLmC+mqpTaiYjiv7EYsG8msmHD6R6D3rzlIPx8u9LKG6/G&#10;OSUEhJ//N3j9zSGwy9YWITlC1P4gS7cEQofTxIcJ4rJ36z2O5vBXZIVCOyeRRk9BI89vsHBxcVAa&#10;eYiGzn8oLHyXXVBeRpwcuNR/BNIrkTLXvR9ZBMOMBgG4dn8wLtwrrwHIbCiDqY2Qzl4jrSbN5rc/&#10;4S00piJjB39cRH8sxWEG+vWbgwZe/dgoF8HHdwjefvO7P+wtbl94QwKMjRzBUJRDJsVKs9HgzNgB&#10;/ZmPkbU7CJmx90IXVxbmBA/YdnrAvtuDAFYT9s1esBDUDHHloScw2a9tY7nlMY1k1EQmAVeWJvXb&#10;AcP5hSiIrfuTaSzb+CRWinV7eVgu0czJnQGdbPXjOc6YWmSaNJ1jqiAvrpqKxyzMX7lBs2XDcLQd&#10;dDSzC3Y+DYd+E++fybJmfbFahSW6xNS9ZfsQPSD4qbIU+NL0Jy01F889PRmBwRNY5rOpQxPJCKeh&#10;cfAkHDmsxZgtbqodt45G2dGt0H1PFK4oXiGdKOtbdJ63u1BwA2/E8pwFBEBZ+CzsToETgYrAV2JJ&#10;R/gu+RDPrPkGb8eOx9DDyzH75Gasu7oL2zKPIKHgLBILzyNJdwGJ+guI151HdN5p/Jh+CMsuJ2Dq&#10;6c3of2Ql3t09E822DkXkuq9Qf8W7KDuHgDiL4CgAKQC7gq/r+J0wPgJizXkvY0cOmTvLJzr9OKpJ&#10;+pbKDpcXUHZmB8w5tV3l0SogpKnhPyIyHaPVg6qUn0AwP68QzzTvB//ACSQ1c9ieu2POgvXqNyf1&#10;9D9U9E1FwiyIc1d5giXjCo490gy599DCe8Bba8sN/XHlvgBcui8YKWzrmWzzuQ0awlynHi7c44+0&#10;tT+olIrFJ2tf3Um+ucjP7vHW3n1m0wwewM51FiIby0LqmfD26YrJ09zDdzKoJh30H1gztwBC9hoC&#10;hHbtQRs3xiLAuwcaR0QhrKnmrNXXdzTefX8Yi4vKLzX7H4DQxFOMVppiPF+fdRnHn2oNfY2GcNau&#10;A0ctTxyr64XENq1x/bsRONKiJS7XegDOGt6k1T7IZkFdDXkIpgwxLViZapbqr1eUBoR2nD59FUFh&#10;AxAYJhSaPUhgD8TFuPdQ3yFRHT/RVTlfteh5kFHRDNXWsOXBZtmPwtTZyDn2Dgr2PgnDzjCYkkKQ&#10;f6Apv2sKw8lucGStI9ZdU/sxHWqvsGyL05xJKIXhMxyGM8g6GAyLOHMQIIyrAIusNYypCkfaJFhy&#10;15MR1oErrhxs8bVgSrwX9qQysEeXQ/7OpnDlHlb3slkvIm/XUyresoHsMuVgO9h0P/IXAyFQVko6&#10;VGfhJnm/KP1f1oMoHBHLrcDFM8yFBRa0bT2bjW78T0AYGjIVD9JUPndOW/Gv8sNz31o/Dn33Syxm&#10;Cv/IflMWodwZK64eQChBziPqWbIwApF4e17QHNVXdMFTm/uh3/4V2JhyimCZgTyHrHD77xBHNojm&#10;k92dNWQi5sY5LLywC713L0b7rSMQ+UMv1Fr4GkosJBjOeAYBKz7HBZde5X3E7mUEy9Yot4QATbBu&#10;tOQjXDRkqXVwZgJR0S/GN/9u+S0Qqq2vlHlzV6ChV08VtjfAfzaefq4PsguyVXW6xBvQL6v1T4pM&#10;nEpIVukCc+I2EPR8YaztCUNdbxhrNsKpOl4499Y7uDx0ELY99Agu3usF1PImGaqPnKr1caHr57C6&#10;TLCy2syyd/kWw18apylCVl4unmnWE0EB49S+YlnqFxo6hcywOw6f0NzyKzYo9xIwvInckhGqrWOq&#10;0FzIyLmGJ5/qgcDAGVRiWVM4DuEh0/Fwk364pMJ80lQTs/cW9Wt0GGEh5ZWk5G/eyEKpiwzv+tAR&#10;8C7W9MGx97rCeOmy+t1y/gxOf/Qxzt/jhcza9ZHd4D7k1CBrXLtamUZZ4inFcjvKJBWlDTB9/fUC&#10;eHv3Y+8xF17+w/ESabTVTpiistplltk95imAdhs6oURUQolkihUhCqnUkl9rqecngpzLnA2H8Qbs&#10;5ktkPifZAe2CXR8DY/ZKFFwfh/yLX8Jw9kPoLnRF4eW+MKTMhTVnGxVW3BgZoUtfgtyk+2CmKY3o&#10;ijBEl0HOAZq4tqOw5a5GTkI9WHaVgoumt2OHL1yJNM3JHE3ba8N4bZxKh11/jEwwFCriXnxl6GPL&#10;omD/EyjK36vSq+chYzYumj5qXFHGg6iNRWz8EjzeapchgJ9NKrWsRgpP8suG/3LnefD3lVnjKTzE&#10;0e9cPNJ0DK6maIHP5UwzrYUTmdeUv20ZTjCyjg0sOxrpmHb8e9wz4wUCDM3SBc+h6qwOeP77fhh7&#10;fD2O5l9TsS9uJkamM9Oqw1VjNg5lX8SPN45gbfI+LDubhEUnYxHFY8GpWCw7l4BNl3chMe0YjuVe&#10;xlVDNvJsEmNQy89vpdBqwfncDERdTsJHCVGYfnInOytAR4bdZv0AssE2GhDOb48PEmaqepcylDFe&#10;lbl/SNSyNllZyXJQKs1Pqdk5eOKZr+AbJB5aNOers+fI2KD8LO1ee/tXRSLVyfyGtKGLfQYgt/L9&#10;KKC1l129IU41CEPKqHFw5dGy4b+MpJ3Y/3xbJPO3fAKkqdZ9OPFwYxjSLql02gxS9wLgN5ci9ZsT&#10;W7YehI8n23HkBIQ1GU5iM5tm8Uh0eGkwTGrSh90r0yTL/Ion734r/wEIqQIKCKX07Ojeazp8vEcR&#10;BAVtxyAyjD28Z1/Mni17RWW9oOmWBWhhI7G4Z2/PjxiOSzVrI61GXZzyboIrkyYDeTQf+ZsMlsqO&#10;WKc5C2kzp2FvZFMcb1gPueXvR8rbPRQz0PNErVL/olD/XAQ7eXPmzA00bdobISFkJ01oGvh3xco1&#10;W9VpNluhyr+g4N+hsjKorJwaSPHKYcwhYB0jKG2C/tRnKDj0NLJ3hSCXAFYQXR3GbVVh5WEhSBl5&#10;FMZWQ14Se9F9zQmQE1CUdRyGC7ORui8MWXurInVXIEzJZHMsI6clEWm7H4SRpjZ21KB5XJ8m9P1w&#10;xNaCeWtl5J17nwmwwVa4F4WJnjynFuyxlVGUUBY6vs8/9hZ/vqbGJlWQckceHHaZuc5hz81Gwx68&#10;yEGoku2WqgY1ERD85RjPW29EEQglmpg0vskIDpyHpx4fjxuZmndqKWc1fiYijUnqlw8Vljj6yPco&#10;M5Om5oLWuGfxG3iXJu/m1MPI4DN/qXLi6j7FlIeErFOYSXO4W+JstCV7C1nVDbWXvIeqS95EucWv&#10;otT8l1FyXmd4zOkED5lZnv8SSi56mcDVBRWXvIZqi9/CfYs/gM/q7nh42xB0ip+Kr3YvweLzcTia&#10;dQ7Z5vxfPVdEZZV4szvzLOrNfk2tGyy5vA1KzX4By65qY9CSJYWBf4dS/aHwqTLQK+zc3WiGfbcQ&#10;Xj5fs0NaDL+gEXiueTfk5sp8rZaJ29V6qT8DrzWnZ+LaQy/AULEB9nk2xOFnW6Nw82b+blG7cfJ4&#10;e3mC7cp5HP+qF47UC4S+en1cqvMArmxbp7TIYZath7cAFDVr5lJxir0bjiAmTaS1KtES55Hp9sLY&#10;KZpzGBlGUtlSQCjo8fu83RIIVcEJi3EX3vof97Hn6ImwyPEIpyJHhM1DcMBwvNDxGxjNMpajucT5&#10;IzHbLMhksixZ2Tj3cHuklqyHs8+0QX6MNr0tT7HS5LXwMNhlUFyaAJCzZxdOteiAtPKNkBLSCrb0&#10;VKV0f3b5zG9FVpc7HAK1QP+BC+Ht8xV7kTkICJqA5s37IStXdgXILCmVh9lRzEaV5J0TWXPpIJOy&#10;mI4iI3k00g63QH5iI5i23AubzADHeJC5kcFtL4eiHZV4EJj46tpRBs4dFQhmleCMLQ1bbBmYYqsg&#10;b8/jMOf/CLshEYb8OTRpWaZmmuQsVBeykXXmK+i2VAE2lYSNbFCf4Anbjvtg3VoC2ceeZSbNsOsS&#10;oE9sAEc000C2aIurRrCshgICqO5Cf2ota8QNhClnRiE7dRB7rEKyIPIN8f2oxr5+XU7FM/Uin3dd&#10;BT/vSdQdWfA6FUH+c9Di+ak0bbRxwOJJGOVJRGgT1U8axJTjP6DSKNl3/B5eObEQm/LPa6zKLTJ+&#10;eVqXjSkEqU4xkxC2pheqRHVGyfnuGWRxtCB7gGW2eFlblFzaHiWWtFOvpZdrDhtUfGE1i8zz5Fz+&#10;rpbciNkr7sWmt0apGe1RZu6LqE5zOIRmcMf1wzB873LsuLQPZ4xp7MCtqpkNO74OZaa1RdnFMvPc&#10;FiFrv8Qlq2ZyCrV2sExkxe0/JwKCNtaFlKYdJ85coBXUjRbdVJKA+fAL7IEFS92e5wV4bgEY/0mK&#10;t7rlbN2Bs/c2RnJVP1z46HOYrl1R7Vv2NBnYE4jfZEcxKyazvjpzLg6FNcXlMvfhXNfusDmsilmK&#10;660/FhfSM7LwzNNsv8GTmSfZ8EFSEzqToPg5Dhy7KGhDtSQ0CyzJrdSb3+frFkDI01Wh8CL3XbJy&#10;DXjmGfYiIURd2RkQPg+hYezZwz7FwcOyHcfFMpQCvLnYrA6ksDiyv4/GmQqNcePj7jDf0Gx4GfMU&#10;DJUtPypeMAtJ8NfOOlSgdz0Zqb36IrpOCK6scrtt+mVr+Asi+yvtDjGw7TTLMvH4Ez0RFDQRkeEr&#10;4NmwD8ZNXMHfJN+a41anchoqZXDnRC1Cd+pht+5CZnJvpO5pgkKytaLNpVAUXRnOuJooImNzxNSE&#10;nYBkSaoE485yMCVWgSm+Dqxx99O05TnxZHlJFWkWl8a1E62oaZkq6U6mXUIzWomEMs5lyNiCvK0B&#10;ZHseyqmrMbEOnNHVYN/igdzDj7PMCYT6eBgSvGGJkcD0lWFPqAEQcItiPZCT5AlrBhkm7+2yZCBt&#10;f2uk7eJ5l2awjFxUcCscNtabOFv4hfwSCAf0+xE+XmMQ0Vhz9hvgNx0d2s1Gvp6VTBH2KOfL8hwj&#10;lUFqd/WV/bh3fCd02DEG23LPKV1QbZSSx8YSfe0IPt42FY1kP+8cms0LBPQ6EOQIXBJ6dAVBTBY7&#10;L23Ogyb1EvEeLZMdcsj4HV8Xy9IYXreYnxfKeXyVGWfluougueYFlCWAlqOpW0I82nxPZipsb047&#10;lJvaDlXnvYpGSz7Bi5tGoP/JNQjb+jVKLOyAKgs7qlnobvvmSsvQyJhJxr1kyunO6tOtxEUgsNsl&#10;pKvsELLhk8+/g5/XEDQOXcQ6+A4vdRkOg1UWppGrCfGhbipr6DaA0EgaLzB6vPu3SGr4IDJnTqdO&#10;5qrcSoweiU8iVqZMmqpZX7Zz8YUgHUPe4TicbdYeuwKfhvX8RVXN/6mJr1wdDz+/LxERPkM58ggN&#10;m4GAgJF45bX+sPCBjiLm3cGOllkRjP6lPv5SbgmE2pY5SYnzJ6bXp+9M+HoTgWW/aMRsFeqzoU8v&#10;DB2+VP2uFeDNRVbN2AhCp4bNwI1J86kY4pKBis9by9ixTCxYXeLZzERiIaXGAuKLFKAYXeJb7+Ki&#10;KOwf9B0kJultEkLJjfqrekrKjFlsoL69EB6+QA3gh0d8iuPHL6nfZAuSjEX8UQHerqg4w1RKp4xz&#10;WArhyt1H0/ZrZBz0IqiVgz5OYiBXJiOrSIZWQYGhPbEG7DvLwipsjQApPgwRXZbAWQmmhAq4sTcS&#10;ztyjBDUqvHjAoclqZwGayQRctmzkH/wMhQQ2ezzvI0tp4iuQFZZF/ok3VV3bDIeRFxup7i/xmF3i&#10;9WaH7IapCnNcGeQf7UJiYYDDcIwmtBfT5AFdrDdM11ewvhxsbDRB3Fu2biZjx+6Aj89whIZPRXDk&#10;JJrJU9Dl5SgYixfNqk6XesK6laZzIP06ui2dhEUX4si2xLyRH2X5kAsLr+7DM1sGo/Jcgt9cgpms&#10;85OF10sE4Ah2so5wMVkfgbHKghfRYMkbiFjXFY//2AtPb+yDZ3/si+c29cWzm/rh6R/74IkN36Dx&#10;jz3hvf4T1Fn+Nhnlyyg770WUmsf7zyezE+8zcn/ZISKvEvJUfBiKJ+5VL/G7zipwU0UywZIrX0Lp&#10;77ug3CKC4dyXsT1N2+eqmpCoNd/IYuN/SmQhscWs7X3eEnuAJvF7ZIMzEEHmFBL8OWLjxP+l7JGn&#10;aSydkaTTPcn1V0XaaX56GnZ/0Q/5O7Yxn0a2ZlmrqhkMcn/xjWkqMtHstfKjeLLhdSwTqzDqjIs4&#10;3H8YktdqQZZk2+wfifz0zvsT4O83lDolS/pmQ3wPevvIeOcqdY4sr9GW2Gj3uS0glHEsRaf5qu3R&#10;c2LHjr0ICehNEByngjoFRc6DX/BoNG/RH4X5wrLcSn0TkWUDDppruhupRGrZtcCzbWQt/N4sz2AP&#10;YWMjMJEeKlbIRJupOSZmRJZPiMt5YWn5qVdhNJo18+kvipi44tBVMQunpNWOAp0B7TsOgX/QEAL8&#10;dPh49kf3z+dqg6tFhcz+Hy/EvF2RsRQHNU7AX0Dd6RBFTYPNRDC60A1Ze8KRG1cHlthycNFMLoou&#10;AcSWhTOxBOyxleDYfi9c22i6bi0D27ZS0MfXhYEmtgR7FygS8gE1u6xXNaKyazqGjH2tYdpenQBX&#10;BY6EMjDsKAnduUlKTRyWayhIbE+A4zMSZJF3NZrgNchKq5OhlkdBki8chXGw5yUwXbXIRkvBvr0K&#10;CuJ94by+jGWq43NFB24us+YkUkn70zSeSkY4CX6+E/HO2yu0wXWmQKkoEyrrvoysm0PXr+JaPvPA&#10;H4pj6cbkX0Db2FGoKC62FjxP9iYAxWNJK5ShGeu5+D20+3EwvkmYhWnH1uGH67uxP+ccLupuIMOa&#10;j0KX7LO2wKAOcRhsZvdqRgGPLLKHZHsuzujTcCjnCnakHsOyU7GYmLAKH8ZMJYD2R+CyT3Fv1Gso&#10;IwAprr5oepeeT9AlY5QQBZWi2ihnrqXWdoL4NXz4+17Q2d0AwyyI3qmVBKpG/hmRJXAyfltg0KNl&#10;64EIChyNyIjp8Pbqh66fS9hcaQrS/qg5siRAkPAWAHQrkSkAfUEBjBnXeQ8rTCQ+Rn4p4CdOR8TK&#10;lIX70t7lmUU8hB07rWz7VidypL1bDTClpPE7O62aP8aTUxcuEvw+R2gwTWFZMkNLQ7xqN3m4Gy5f&#10;SlHnKHYrZa9ahGDKzcv9PwChkxdqBSNAKAso9HqCRutRBI3hato9uPFshDeZA2/PHtj4wy7tQqlo&#10;KcfflKUAl46FTYNTAZuOyi27RIQmSzhLQrdaWS4TwjJQLkDoKGIf4zQpR5AsPTJKO3KcLCiDhQX5&#10;1ytLFFDWMKryYBlrQe2BTVsPwNP3fUhMjciQOQjx74WYaIl4RdZmY58m5ahELiw+bk9ZRIRhFwmw&#10;K5TiezJg0T+VLnGGUHAKpitRMBz/HPr9rZCf2Bh50cHQbQlE/nZvZCfWR9ZeH2Ttbw7DqUFwpcfw&#10;XllUskwYTNdg1R2GIzsWNh723D0qsl5RETsg01oYD7aDfosPCmKrQ7c3FM68g6xrea4OxuOfECg9&#10;4NxaG0U76sK6sxLNcjJPMlD9tnthvDGGj9kMy7Za/K0UGWtNODaVhS7OH9a89aLSGrGTjKiWLzeW&#10;Lg9YtnIXvLz7KmsihIevzzh8+slKpaKiE6wVVaxFbBAui526IGXEH6mCAu4Tz8TivqUfEnxovi55&#10;AiVnNUP9Ba+j2Y+9MfDQfKxPTsIVY5aoyc1FvpfyFSl+L6/F5xd/volIGg2soyxzHk7kXsTCc9vR&#10;41AU2sSMQtiqT1Fr1esos7gDSs9i2uaJKU6gJlAOPK4xE5lNFUaoOcjlg1RP/DeJOw9S/Opwt5Mp&#10;M5bD0/MbhIdFISRkFB56+CucvajtdLGJ+zrlr4+FLbm9zeTpmS+TWhnCNk0gs1lo8QmpcerI5NmW&#10;pU3THDYzTTJ0IzRRNnfq2a7tepIgni8jxjJ8YCeI/nr3mJjsgkkaOI4eHwVP7240i+eTmGkBwby9&#10;B+Kz7lPU7zK8JkRL+dNUNShzDtq1v5VbAqEmWkK08RutdKZOXQmvRn3Zq8xF46aTERY6HQFeM/De&#10;+5NZyWIeMcNMhFS8RkV5uJXM/elXx3+Wn8/689f8OdF6Qqdy8/9p17HM13A0DluIIP/haNf+a+QX&#10;6PhAYahSAVKg4khADABtxkpl77bkj3Py628JEY7rsBoOQ5+zDYbr82BIj0JhHt/rLrADz+VxEeaC&#10;H5B/uS9yDnSCiaBpi6tPE/de6JLugz6hOvTRjVBwoC0KkwfBrtsGY9ZyFKRMpjm8n3VbyN6YuWEn&#10;ZcieiOyY+sC6enBtbwDTvqowJniSedZXM9f6i1/DlTEbVprMln2lYU2i+bzxATXpkr+vMZV5r8b0&#10;Zb2jNAALQd0lOxWKsHHLHgR4y/iyWBLTqLQT0LOnBNLir8y0qKpqs8ICCIRqxQLf5liN6B4/Bx4z&#10;ZAKjBSot6YxnN/bGjEObcDIrDTq3Xv5dcvNa+lky7BbsyryCBWd34ov4eXh2w7eovegdeM14B0ez&#10;UhS0qEF/uZE7qbevNzcX6eBVI5f78sXFMnTKOBzbocjZ85fQ+KFuCA6bw85+Nhp5fYrxk6LUb7+W&#10;/y5hcvXN8/brL3/65H7zy8+/PtONO1JubIcORwH1yYb8PLLb5sMQGCQ+LiWUyCLlciso4FPExLr3&#10;rv9Ofn3nX8qfAEJNBASKl0Kcv3CNtnhPhAfPUpHwIyJIS0OmMzE9ceKUTH5I70emx0My8VNG7kKR&#10;XS7FDhmOHbuitg2GBo3Hg5ES+a4rRgx3O3RU1EQO4S1yvqoZ93GnRe6vpUk9QVEsAV6ZR5dX+Y0d&#10;TuE5mC9OQ8GR52lK34fshPugixczthwQV5pHWRTFVoAloQKM8eVg3+YBy6YyKIxrjaLCvaqBKjOa&#10;nYGM0cpSBaf9HDIPvwVzbEVgS3lYE2pATzC1xtYhwFbiIz+A6+osAuO9ZIrVYEmsgqJt9/A5pWki&#10;V0bumS95w1QFYg4Z4lAdqDY+lbjrFMICv2PvPY3WxAwFhH36zle/SUalRJWayLWsE8nlEZr3T28d&#10;iDLDmiEg6gN8vmsmTdajMJKli0hpsN1rTNpdJXcaZP6jiFq4nynMNpWG9qGCC9h5/ThN8Z8Di/2c&#10;wZ9Ov2NSDITF5eBykGfJ/nlaWhJq4aNPJsHbZyAiGi+AX8B3aN7yC2RlSSDWu12EBUqG5C2tM5cs&#10;vgHWrNkOX7LBcGGCEhkxjCDoPxovdBgMs0VK/K+V8J8GQlFozXGBFDhIPyfD33sk2dMyBYQRkWPg&#10;7dUXgwdpkyayC0JzAe6mt24FuNtE8mSzUmncO2imzljFAu6OpmSFEUFTEBbCHibmoPpNmGBxRrTG&#10;Vky573TmBKKkiUvnw7LkIxSh4GE12ci69kB/9Qvk7guDIb4OzNECftWUAwc7AcxOMHTE3cPP9wFb&#10;68JChmfaXQ2QyZVN9yN/Sz3knO1P9q6j+cH6tPEgi1fLDFgOltTVyNrtBUtcGTK+SrDRBHYllIYh&#10;sTx054bAdXkLHLyHLa4WbPzOyWcWxUiEvtI02RvCnLKQLZ9mDhsh+SDzoZXtsRNX0Th8LELCJyOY&#10;jNDTcxyGjXB7CWd5akXKPDPDsvvmutWA19eMxP3zX0H/QwtxTnddO4nIpybQSB9lhlmpF98rEJBb&#10;aC//iMizLARuM9Ms4VKV2atMNy0VErHRJoTA/bXojfxy59Mouuh+Dh/iVE40tA5o1vx18PaV2EOL&#10;aRLPQHBID+yISVK/FZfZ3SoqV5JIRcJkaTvbKsvx/feHwd+3L83i2cojViTB0MvzS0yYoK0d1LrH&#10;Py9/GghFihmhSHTCPvj6fE46upiJmcWeZhSCAifgmSeHID09m+3ASgtHzEppxbxAtPUuFWXyioay&#10;2Vpp5rz11jj4e45Ek5BFCA0cgudb9EK2WlvIhm2TAVwqnFJogrwCrTusTT81JlYn3zvYwGTszWpJ&#10;Rf6Z7kiPD0f29hqwkYU5YkvBkVCFYESg21qGgERgSqxMJifb7cgMY8rAHFcXhQn14YoncO2ohOz4&#10;RjClr1awrsZjmBeZszMhj+xFgN2AguuzcHXPA8hNqAXnlvsJoBVQuL0hLJmr4MjfClN0A+25slWP&#10;bNMVUwvYUQHWOJrIh94kOqSq2ULlLtVd9xcvZ+KxhycjKHQCGeE0eHmPxYRJxevXtBcpWCdBxUik&#10;W7hrO2bGrEGaKUelSg7Z+SXjy2qAXcpd6kEARg7t40+3+qdEvABJaAKJ3KgsUZUm/pH0qKp0v5c0&#10;ym/aKXdYRIfd5cEH2V2ir06cOH0RjR/+DAEhY9kJraSVMxQDBs7UrmAbveuRkKLapio8jekdPpJM&#10;BvgJLdCxBME5yttMePgIErIPcPKkjHkKYdPaz5+VvwSEvxS9WY8OL/ZCgN9o9jRLSE8nMiE0dxr1&#10;xrx5msdhZxEZhiRIylol7O4udG3pjwPHT14luHejiTxBsV0vnx4YMECL32Cz2mFX7FFAsLh53mGR&#10;VuIuKvEwIzFQnEV6sqDrMKfPQcHZj5B/4CmauA1g3CJrASvAub2yYoCu2BooiqtEhkiATCwJe1IJ&#10;msQ1YN5Es3ZnaWQdjYQpcwrvnw6zPRtGwxFYsqLJ4n6A7sZKFGSuhi0vCa68Y9BdGYvsnQ/CvKUB&#10;9JsqIn//k6zGEyyDE8jZ/QhM4umGIChhRm2x96IomkdMaeQmhcBWuIMlpJWSmLoiaVmFePqJqQgK&#10;G4eQJlNpqo3DrDlupx1U9mJwkAXvhSYjLulyoAIpyOW8mSznFDYgqxmUv3MZrpDfeEhb+V+J7BvW&#10;wku6D6ZRYZJKGxPG4+fO9u8S6ZzlgXwuGbisIxUXcK+8MoL6OxDhTaciMGAkWrcYyU5dQrqyI5Eo&#10;cEJU7mKREtN2G4k2CekA+vSbR2uCDFcWUEfIkhnxNNMDXT+XZXUyLCf50sriz8ptAWHxM+YvX8xC&#10;/hJhwesQGj4XYY0nIdB/CNq06gOdQXZukMryZIWBMvusMnP3iqTTatRmkafPXY+G3p9rayXDZyIo&#10;4D1s3aB5HnbIZJA0RHfF3Hn5udGo2WUZa5NtgbIPmmUqJoLLdAPmtE3Qn+kP/d5WyE8KRVpSIxQk&#10;1IY1pjIs2yugIKYGMmmq5uwOhf5IB5hujIRDlwBbZgIKz/aA8cjTyE8MgDGuNmxba8K8tQ50NKn1&#10;iXVgin8I1sPvw3LsReiPhiPrZBtY8zewBmW9mR7Zp7oiP7YssL0azfDqMO6qClv8vWSFtZAlXm0y&#10;v3PrLvOhOg4rwc2Als3nwD94DIIbT4av7zgsXSEz85JPMkGeKqpVJAP9FrJzMkM9WYvZKbtw2O0Q&#10;cGRBLrWddaWNP0pLkaISGNVKjPK3As7vRWZBBaAlOYL58qoOyZBb5N1Pn9zgeCdFG7LS2pc2ng2M&#10;HrsM/t79ERG6kIAxkWDxDnbs0ByLOOzsXGX5yl8EjH9apJR+BsIiXEtJw0OPfIqQ4KkkX3PVbHFE&#10;+HTmrSu2Rss2RnZENrbhv1i8twWEUsGyIDg15yqefKYXggPnk6qysCPJoMgMffw+x6p12rY5QRdt&#10;pfq/Awg11+BOiDOBdz/6jkDfhz3OUgT5jcBTj3+O6zdkBlR63DwquyyIVpfeYRHllINpUZrAF+q2&#10;FCF1VzU2tedXsVF2NtZ8WPNOwJSzCpaMBbBcnQbTpckwXp0Nc9ZG2AyJcBgOwnRtGQoOdEY+maQ5&#10;zgN2mtU2Gd8TRw1klNhamyZ2TZrUZdR4n21HdQJsTWSeeRAO6ybFdOwSz6RIB2P2YuXIwbWpMpyy&#10;B1qW2eysCVuMRNCrhfzTI7RlUQ5yOnFywcTrrTZ06DQFDX0HwzdkIho2+hZr17nHX6UhS3blcLjg&#10;IvMWZqgFiJJnyrInzfRUpVN8bvGh/smN1M3k3T8i8iRJk0oXD/Vk+fMLsJO/xYeS4sTflvzqTkpU&#10;/kVHqBgONS4PJO0/xQ78M4QGz0KT0MXwadADQ4dIwDWWIetQ1hbKEMQ/WFS3JUQatjFCvNuqmDaD&#10;5r1Xd0RGzFe7k0IjZ5HpjkKnzgNhNAtJEL2RxqJO/9Nye4yQpSdOPEWGDo+CV6OeiAydr5A5hKak&#10;d+BgvPTaEFjVuiRJlDBDtqK7vdRZelLwxZJ87QaefPIzhPhNQeOwFex1BuCd94fDSGYjjNAu29LY&#10;2O8mkdQLH1Drj+Uwp8F4fQzyDjUmg7sXNjJF7NDWBTpksiOhEuyJFWFLlC114uJfnLpWoZlbFdhc&#10;BcZED1zdHwKrLpo3FRNQPM/IQPxV5Bz5BIXiUJbmsCO+MhwJBMLEciiQkKMnJrFRitupArUuUCiS&#10;RPb8otsMPPTwKDz11AI89thQxMWdYyJF7nbduFtEet6fdVREWQ8CFhYBAhvS8wrxbOt+8PIfivAm&#10;UQj2HomXWw1CXk4+z5VRYWqI3ELa5F1e7uJv0GKRNcNATkE+nmvWE8H+sq94JkKaysTbfPj6fIWV&#10;q7XhOMiCX6Hjf1Fu0zSWAW1pbi6cPpuCyMZfICyUbFCCOxGhwxpPgH/AZ9i2Q7buSFEXaom763Vd&#10;FEMOSapWmMtXxiEosBvCwmeoPbKNPD/BkKELFaYXFZnYs8p0/l8v+Dst4hjDXmSkJSozl0y95TqM&#10;1+Yi60Az5MXeA+v2igRAmrJbyhDgKpEBVgfiyOTiH4AxoYFaBuNILA3I3mWyOmy/D6aYssiM84X+&#10;7DxxCa1ZAmSgFuZdPKA5Ck4h9UBzZO/xgHUnwTNG7ulBFlkDFhlrlM5CEJl9pqUoX83O56UacT1Z&#10;h5RrfL2hh95sI76KLv3/8uekuBHJqxyie+TKMpEg44Jk0p9+PhM+vv1onU1FUOgoRIR8jsN7JNQD&#10;IdCex/MELOSTAKem73erSOhQm12NFGPu/G3w8fockZHjaepPo1lMNhg4Gc1bDEZOvngwYnkIc7wN&#10;c/+2J0vEX5+2PAbo238OvH26I5ysMDRiLsFwCrw8B+G99yazvMWgYU8kNl1xHd614gZCplNMfxkL&#10;lCIdOHgWGnh+ycKfh0g1Xvg1li1LUFe4XOJLT0y3/23mXGTddlee2qEjKTHmJyH58MtI23c/dAn3&#10;wbitDswyyxwvJrEHWVxlAtc9cGy7D44ttVG0pRZN4xo0c6so1qinyXz16CMwZi4h4rEjk10BsgNY&#10;dqc4U9kRJvMp+2EviMKNfW2QRxPaLqxwa2Vk73oSVuslrYlJWzPJZnwZ65PxV+qBWlknY6xk1GQo&#10;Nvds4P8vf1akrGRMUOpadE/KVAq6CCNGLodXw2/QJDyKxGQS/AM/xYIF2r5dl0uCF7EOlNkumi31&#10;cXcDoTQr2TOfU5CLli3GINB/LAnJCISHT2VbXKqW7I2b4HbCImP2atjhHwJCqQZtcFabLDh0+CyC&#10;Qt6DbHgOJVjIAGZ4+GwEBffAnoOneIYdDhsbklx4F4sMNotySQYlf3aneOyw0RQ24/U3xiiX/uGh&#10;8xASPBkPPtgThw6Ixx0Zc5HFq2RkNBt/ucToHxUpWyadpI25kJkzNgxzNlzZO2FNmQ/dpQHIOfMS&#10;Mo82QcZeL+Turo98AmTBjurQRZeHLrEk8hLLInu3F/KOtIPxyrcEuSTYCw9AnxLFa79CnnjSPtQM&#10;usNNkHf0GeSdfQP68zNgPbUAhn2dod97D9mnH0yXZzE5+cjNWI68K3PhMp1S6ZFmJ4cMw8rSFyeZ&#10;oJPfu+5w9MD/N4S1zM5FLVNTk1HAslXbyZBonQXNROMQcYLbE192m6B0U5nDaqCZ/6WvF0VRndL/&#10;SF//pKg1yJS5CzagUUNxorwAYU1G8XUawoNm4dFHeiHlhsRNkkxRjxTIaNf8FblNICwGDFWiVGYn&#10;3vlgOLz8v0V44/lkTjSPeXj6fo0ve8zQUF3YwG0g9T8pKl/CqCSZPFSISxXdDki+moXHH+/GHnYw&#10;QsPn8HU4mjf7Gpnp2qJVUTZtwflfr4Q7IpJoJ9mBDFvwvQPipj6P5c56UsVO1uXKgst4DtasWFgz&#10;FsKYOhi61B4ovPENDGmjiZtzSf7W8PgBhSlzCHqvIScpAIXx98KwtTrsW6rCtaEmijbUhnVrfeTG&#10;eiFzd2UUJD0A6663YD72CUF3Dh9FcDOnI+NwG6QdfhgXzr2JzORRcOgPsz1mMZ3UBaqO4J9Yxc5b&#10;bKz//+XXoqmX/JF2JxMeWpvavfsUycinCA4ehaaRcxDg1w+vvz5CBV7TzmdBu/Va3UQdfP8vEF2+&#10;ES1a9Edg8Gg1ORIqjqEjZsCn0TcYNlzbmSR79bWVKYJL6qu/JLcJhLLAl4xD9Ff1NsD2uMPwDOyB&#10;YFnpTaAIlY31jUciIKgrDuyX8QlJndD3u1cUy1WDrfwvLw4qm92BYg8Yu3efQETTLxEUJlP3C5ST&#10;2pc690Nubp76/X8JhFInLlkeLcgiC7AdubA5xIzVuVmiZMsG5UlHNqJL/tzfK5GhgIKjKDg3BJl7&#10;I5GTUBrmaFmgXQOILYeiOA9YY8rDEFcDlphqEPdclp2VYd5JczvRA3qa2ek7X4LdqsWeNqdthG5b&#10;OGxHv0Be6hikHn2BjPNh6I6+DFPKRLLNXXx4DtNE8L4dzf1/VDT9Ug2P+qa1vRspqWjbpgf8/cai&#10;cWQUAoNGoukjn+D02Svqd2UdKHNYPsgfaYdu9vQvKPqVi6Ph59WbePIdQpqOhwRwDwmehocf+gqX&#10;L4u7PBMkwFiRhAopEg83fz1Tt80IpVEpFqLWuYmj0yK88+5g+PgMQFjj2QhuPJy2/Fz4eA1G165j&#10;tMQJ0GgtksIGq8aJWJl3TWVIGuVQSeVRxOyxmfJVC1kATJ+9Eg2936HpPx0REbJ5vRe+Ius1m7Wx&#10;GhmrE9FYs7z/pzIncCJlKXXCV62tqI+SBC1b4jBC3LAL+GinFJE5FlkTYLxMZrjzQRRsewBGgpol&#10;saLareLaXlst0nYmVIQl7h4YE+rClFhVjQdK7GTHlpqwbq+CjJh6yDrzDqzOCzR9c5Fx6ksYjj8H&#10;3bEPkXbkPVgv9YP9+hBknHwNN/Y8hIydwdAdbAXD2QEwp6yCVXeCltt1pkjiWch4pAy9iIieKGhl&#10;YgXk5XMO86WDtSAa5pxoNgKb8tOgakhlVABCu/r/moiLMpdLlm5p4Q2ycgrxYuc+8Pbqj8iwZQgh&#10;CD78UFfs3StDUlIcLC+lzPJBfcNDykdq/+4QLWnu7pD1J2TEpSZjgYJCM1q2HoSAALLBJmMR2nQs&#10;JJKmt9dADBm8kGcIMzYpZqz5TL29fN3mZAkTqxBNClTGeeQVSIpLIiX/WLmyCmvyHcJC56Nx6BwE&#10;Bb6H+Hi3c0pJMC9VVJZAKI1XNda7XGRMRcYCJSpb34Gk5d49Sc/JfCNmwc/nMwwbtsh9JsHPjT4C&#10;OHe76LK3IHnfi0jfUQvWLSXh2lgBrh2ylKYMJG6JI74KXIkEPQKhhAl1xsk+5hpkgfK5NKzxHsiO&#10;r4nc0x/THD7OBuqArnAV0g48iML9r8J4fQoKU0cjY29bFOxvB/OFkbBnfg/j1eEEyaeh3+2P/JhQ&#10;ZMaE0MR+EIa9z8F4oCOMxz4gSH4Nw5UB0CePhe78aBhP8/2xV2E48CxMO59FcnwwbpwbRny0EIBF&#10;k8h2pTEI+9Ga1f8xEWcUOtgtMotqgo357vrpDHh590NEk5kID5tGvXwfq1bs0E4nKCgr5y4vCkme&#10;dHsaELqIEWY43E41FizcgvreXyK8sQSNm0RyNQURoZPw8MN9cOmSFlNd1hj+t2PztwmEFFW6AoYC&#10;hOJqiRyIpuR774+Gr/+3ZEtTECnOGELJDv2G4803R8HKnlvQXmNYcmiVdLdXlIiTIGiVgE5sbjqT&#10;DR99Mh2+fl9reYycCL+ADzFz1hrtZNUD/wsyRbHkXEHexSjoL36IgkMPQ5/gA110LRhiysK2vQTs&#10;OzxU/BSnzDTzkPc2msn6pJLIjW+AnL2tYUz5jpp8VDnVdRL7jWlzceNQa5ivTUDu0UHIPvE+zOnf&#10;wpj8GXL3vUTgewXWg5/AeXUAHIVTYc6bBcP172C63B+GM59Cf7gL9HvaMC3NoI9/Fvm7n0XevmeQ&#10;e6AFdEfawnL4S1gOPY1Le8leCxbz2RY1Wy4ezJUTTq1f/j8oMhmXyfwSENnfDhu8BAG+X5MhzYbE&#10;EfImCRk2Yhl1Vc7lH2GDxQBzF4ukT4BQvZF6lCBwZEs5WTo836wXAoJHMn9sZ41noXEE2WDDfhgy&#10;TNggT2dbuxNDUrcPhErk4aSmMqngnvnbs+8UgoK+JE2XhI9HRNhMRIYshb9/d6z7IVqdI+crIJS6&#10;Uphxe3T2nxQZZ5HlNOJaSiQtoxAdXxwIfypieOQyBIdMYm/8Bha7A2TLInI5/24XbZjDwGaTRjC5&#10;DKfxAEwZi2G4+i0sx9+F5WBnFO5qgfxdz6JwD9maOII91g7557rCcmMlYEhl4RSvLxRnG+zJLWZY&#10;r69D2qHXyQZ7Q3/tO2Tv+oCg+DEsWaNgvjGcgPcF8ve+gLRdzyH98AsoPNkN1isjYc2cD2v+GthM&#10;W+CwbyXGxaPItJvW8T6260N8nwjknkTeufeQcrYtlUlmpB0Qj+dqLZ2yNkSf/gVmxp8QaeA/H5In&#10;2ZxgwfBBa+HfcCjb2WiSjknKIek3/WaybclVJBsSVvVfA4SiPwIE8oF16Z6gnDRpNdvUF9rkK4Ew&#10;LGwWgv2n4MnHByHluoQQ1kiVsMH/HSP8SSQbTJAyAzVA+/KLafCVMQsBwsjpCA9dDP+AEWjdrhcK&#10;DeJAwEoUF8edvFZYoRoDuturSyqKaeR/NT7Kv1evpaN5s+7wkoBE4QsRHvwdwoI+xOqV29QVDqes&#10;4r+78yUKZGODMbP+JPi4qglJsrAKmYVzGeC0ZcFuvkGT7AZc9nR+n8VcSeRhbRRU4jXJTDWowHa7&#10;DST+PIfAaNiBtJOvIv/IW7Cfi4Ll5Ajk7GmL7IMtoU8ZCFPuKthSF8J6oT/0J95G7v4WyN4diawk&#10;f2TtCkLG7geRufMp5CQ9xdfnkcH3WbsiUBD3DHTbveFKm8rnyPi01Ab1T1BAvSczVDn594vUjzAe&#10;WSLj5HsZCx0zhiDo0wPhgZPRNGIq/Hz64PXXyb7zxWQWK0tAUDphaY93PxBKGhUQKtHSfPFyBh57&#10;rBdCQsYQCIXx0iQOnwEfz68xfdqP6hwJSnWn5LbHCLVDE62nkgxoQHj65FVS2O5kgxOZgUkIbTIO&#10;IZEz1Cxr1MI4dY6rSK/13GIm/1uAkGmVLMoAtNWmDVYnX07Ds8/1Zs81gL1zFMJCpyAw6APMnl28&#10;yPMuF4mNYGWnpIY3JGqfmeYtWYfaTse8yiEbaWWZhrB4fnY4nDARcWS5efHUi2L1ykVZPkxUUAnM&#10;o1qtIQ8FySNw9diTSE3+AqacMbDd6I2cI60Iio9Bt78zjGf6w5o+E7acJXDm/QBn9mY4b/wAezKB&#10;8upsWNKH8xhP83qm8r6Te+UlpBwOBMx7CRJ8rFSNTLzJejrB7v+DQCgiAbJ69ZsF/8BvER4+hURj&#10;DPw8++P1l8ciLU0Lki+eV4pYj2r1A0Val/y7u0VSKJOu7o+UPn2nwYugp+1Wm6yAMDBwLJo164Pc&#10;vAxmlHUs4zB3SP4LRiip1gpYESWVCzYemr0iQ4fICvehzMB4hDw0ACG074P8Z+LpJ/vh2nUZ5OR5&#10;Ulk/XXuXi0IEKqQ0OoKCzWqE3aYFKrp46TKebfYVvL0I+mFrEBI6Br4+r2PhArevvV+JlNndo5h2&#10;hwU2HrKVSfIoMVwkToxse5MGKFspi8MZqEFpgqLM0ElMCXWN7C4S0CN7lBlzF8tFYryYXCYYHTlw&#10;mNkozUUwCTs8/ipu7GmGghPvwnFtMorSlsF2eQTyD75IFvgY2d6TyD3YCrknuqDwfFeYhTWmj0Vh&#10;xnwY09cSBH+ANW01rp19DtnnewEmPdNKyGO9OIvYMTlYH8Q/bafFv0CnbqkHwuykzAUE2dmQaY8b&#10;Pw++Qb0QFEmWxPbk5TUM7doMwnVaJiJFPFeNwYszBWZfM2DuLn27uTCV1Kficb5jx86QBb5BS1Jc&#10;8C9lXscpMPTzHYg582WXTC5sxlyo+dY7JHfANP61SG8ki3evX8vE049+TXNxtNppIkGeQsKXwNPr&#10;KwwZpvn2s0ujEcovPozuevmFQv2kV3wj4EhOdP5CCp57pj/8vIcqCh8aPhle/l9g9kJtAkV5/KDp&#10;KD4PxXU66/2uEDFJfssY5LOW2+J3WpZ/fZZbVP4lM+77yFv1wkYsvbx8r/V3BMZ82PI3QX/4DRRs&#10;fxh5CR1RcKYvbLnz4NRvgTVnMfRXB6Lg9JsoOPo8cvY9iNydwQTJEKQlPoLsuEdQGO2JrJ1BcOZu&#10;1x6tnir/5CHS+uW7u1+0sVlhNFqCNTIhB4FdBVIiyMviczmL7Hz4yBXw8umJsOAFaEJ25O/3JTq/&#10;+C1u3JBIhTxLZk/cUgwo/xZRKzLMMq7pgIUd7ZvvjYO33wDlWCFMvMyEzUKg/wC82GEAjEYZPzQQ&#10;M9jx3kHY+BuAUIBNs91nTP0eXg0+R0TkHARGzEMIj7AIonvYhzh48CzPcLKy9Ypx/HuFlahCccqQ&#10;QCqefro3fH17I7LJNASFTYEXFXaKmk2WPFrIltgAxMxUrOX/LSkyMd9WQqNTD3PhbmRdGIJre5sh&#10;MyEYltgnYT30Pk3hiXDkb4FDvxcuw0G49Lv5ug9F+nNAQSzyD3+ArGNfkoBeY4fivvG/UH4GQuk5&#10;+Flhl/xx0AQuhMUkDb4IVpsBX3wxFd5kQ7J8pHHYNJrDvckEv8H1FM0ctlllucnPQPivE2a+OP0r&#10;1yfA068rcYIgGD5L83MaOofA/xE2/BCvztEsF6n8Owf4fwMQMlN2cZtjRn5eIdq06Yeg4GEIjVyA&#10;EBVtajoCfEbijVe/g9mqpzlVSHZ052z9/4XYrTaaycKEi3Du/A08+9wX8PPppbY6BYfOY8V+jjHj&#10;l8JkFuUmBxMnq9r03v9T4mSjlr2xUlLakmmazvoDsF6PgvnI6zDEPQj91vrQb6mNwphg5O9sibyD&#10;70B3ug8MVwbBnPoZkve/DEPGWphQqGLj/ntFGrHogBzSqOWQdiBDDAV8LUJ2Vj7eenME/P2/omk4&#10;U20v8/fthhfaD8SVZM0cttlN1D8zWeS/eUxU8m5Ddp4Oz7XshYDAwQRB2ao7RwVl8vUaivc/GsGO&#10;T8Y93BaGDFWp6+6M/A1AyOoUc1fNmALrN+yEr5/EF5iGsCbj+ToHkcHL2Kv1xJJlmg+x4oHdf6tI&#10;ncggtcPtiebipRQ0e7oHAry/oQJPJ8WfDS/24t17zEBhoczsEQRUGYmJLGNt//dBUZq9dAMCgLIv&#10;u4gdR5FMyggbYCNw4job9HGYczfClDIeeSdfR/ahptAlNoDpxyooiPFAaqIHso524o0uQecwwSRj&#10;k/96kSEFWR9oJYHgQZNPJD0zCx1f/Bqe9QehceQ0kogx8PQehVdfGY6sTM0tld0lTkHEFZzsxLhz&#10;7OifEKl30X/NjNf0f9AwiVP8JSIjZyMiIoqWJME/eCIZYW8cPHaaZxhpRrOjYHtT3u/v4ITYHQdC&#10;EW3yQxJphdFixVvvjkJgYF+ai+PVToyI0MUICRyLRx/thmvJme5r/l0V+SuR7KoN33lwFmkhEq9c&#10;zEDblt/A268bIhqPpTLPhmfDgXi583hcu66N61it4jlE1k39v2Emy84Pp7jzYqN3itXAzkDGh2wO&#10;lxZKlOcoNeBRRPboMF2DvSARtpylsGUugPH6dNhz4oimbASy4+7OEYL/oRAI2ZOqSSm7BggHD59D&#10;q3b94O3di3ozHo0jJsPHuw8+/yKKVpZGMKw2AqAsk1ELmOQe/04gLB4Wi44/hMBgEqaIqWSDC8gG&#10;Z5ANjleW1ZAhi+UK6k6u0h3Fm1R7u3OW5J1nhFR3ORQ1VJVUhMNHLxHdP0Z42ETS+ykIbTxGob5v&#10;g+Ho/ok2cfLvFVFAqRnppsQFug02CYpDSb2RhS6vfgtv348RwrxHREbBy2cQWrQdjH37z6hzZBKl&#10;2I3S/3URwJcteNJwXWQ+Mp4sWm132qFjGVj4XoZJpPzsFpcK2WmkGskIrKi9rF4SP682l4lFzfvI&#10;rf71IpMEBDLJHGXz+hiCwbvw9R+GCFpPYWFj4EdAHPjNKpaLKgW1vElYoLpOtbPi498jAoRiCUn6&#10;dToD2e+3CPAbioiw5QiVJTNNmG+ayM8164fMLLG0xJJgvbvceqPZx9rN7oD8DUAoq8pEwSWdrDT3&#10;cppxE5aTEfVGeOMJCGs6ihU8E41D5yE8oAeitx1Q58iokXhXLs7fncvm3ymSSsmjtg5KhjHssp5O&#10;TRhZkZtXgM8+m8PevT87gUnKxPENHIbgkC+xYb178Jci18oSAmkPavZV40fabz/9+3cp+29FhkXl&#10;ULlSDVgyy3zRrHNZZYhAAzyJh2xRy3F4kC2KM9EiZwbPM8NCBmkgNFr5V0rk7hZJocyca7PnWs6L&#10;X5lT5k8DMmF4NowYOh+NQ96mtTSK7WQ6QsPGoVHDvhjy7VrN9GUHIPtwVeAqFqSmM3I13/8LdOOn&#10;NEr2mfDiIbFp01eRIHym5g/Cwlb8f+19B2BVVbp1CiQUx15HpYX0XijWsdd5Tn3jvHHmnzfNXlFB&#10;UBAEpPfeO+mdUMWu9C69BdITSL+5uclN1r/WPgkGCI76HATMDh/n3H3PPWefXdZe397f/rY1Uxz2&#10;Hrx9XkBcooUNMh8yjNkAINubMfcyX/0g4T+iGjcGoX4j26moqMATv+4NP/932NPNYa83k6g/FL6B&#10;vXH/g0NQVCIjWLnlZuU38+IqXN3D/PyiDGbJF8pgsznQr+98dgTPITh4OJnhNALhePj7vIXRI1IN&#10;cAr4NPtX7aC6YGi/1fsb+GMmyMNgU3OLSzl8/YamBjSIGpH1jfLkwgdBpVNGRGRvDeRA9dtS53he&#10;V8by1rBQLXLyTuJ//6ExwFfZLuTUeBbbyWB2nM9izsIMtge+q4YOtAfQRdsg9PZU5ZV+vQYBXXV+&#10;11dZiOr2CvxD3kdQ5Di+8wx2AHPg17UfnntmKC8/PwD/HwVCBY0DNI6BffjpNvgFPE0gJPITDMWQ&#10;wqNGUnXshX79Z5mqXlNXzpdXJjVW+vOTEf+JoEKsMWoymy1fZ+q0ZISHvYgAqgBR3ciMw0aiyy2D&#10;8I+/TsDevTInqofDWUrgszqPU0FZ0Sgt4eIJLC+x3EbsMuqvifh6cHP9pi144IF+8O7SnyA4BuER&#10;s8iE3sadd72OZSusPX+0jlvbb9ZqTPWirQNqyWoLYnISh9lf5c9PkQx590ZwxHjiwVQywZkkCyPQ&#10;o8dL2LM70/rpeQj/cUZoDYhaotDn7ano3PlVMy0u5NfgaFj4SPiQBqdkrOMVYkFUe0wvyHPDji7S&#10;wFeQoahDxrEN/uPWrN6Ie3q+DJ8u/RDCwo+IGgafTkNwW+S7WBq9gj+xHDWYIQJWGjPeqs7g9PbT&#10;Ei6GoCqsMlNfLgRrFOsrjJkYh5CgvgjoOgqRodMQGjIBnTr3w++fHIJ9++VUgMTAaYOjtoTtp4pA&#10;KFXaRF+UwarPjdoOMGV6IrWk5xEZNp0AOIXvPxfhIdPYEfwD02daS1S15ej5CP9xRigwbBSNmeUW&#10;FuH+h9+Cr682YJlHZjgdEZGT4O83DHf94jVkZufxOhlaW7Z5cslz8QYWvLOSeF7OjOB7NKwJ2vfV&#10;EfaEQ3BLp1fYEYw2jSDAixWg4wD06TsdBUXWrLIaQa3sLOt5D61M0UzBRdwQfmrB1PtarfuV0RCP&#10;BhGBnbsO4v/9fSg6dn4NwQHsDENmIDRgKry93sYLr05s2J9XRS21Wj47+ft6TY6Y6Is2yNu7tsBV&#10;2LTjIMHvaYQGj0VYyAJjPC2Xfd5d+uCf/3wftWYyqPrSAcKmwVlngdqyVRvgG/g8AoPHIdj4Upto&#10;xkZ8fPrgX8+MI2WWA0ot/pfd0Blq4kUVNC6kOU8WvhwWEAflUlxBY6HvDV0Ifx8yAu+JiAyfgrDQ&#10;kfDuPBCPPT4Qn36+01yn3tPpLGeFsBwh8IYt4WIJpIN1tRWoa7CplQ+KeQtWoedtT8Pbuw/r/DRE&#10;Uivw9RqKoICXMXNOKmqkOltXs6gtUYeqcFEDofpwduQaLiq3OfDr/34Xnb37MQ9mGWsKOTkODXoP&#10;d972IvbtkUpM/lhbaWbHz0c4r0BY59DMoJ1FW4uX3pyCWzprFln7II83G7KEiRZ37I3ZMzN4NXvD&#10;mjLWh8aKcTEGzYyJBbIy11mmNVojaXbilzAkJX6Gnj3fRlffvgijmhwWPAsBPsMQHPQShr4fjZPG&#10;tRKrRZ2THUMLCl5cQeVl1d+jR/Pw7LMj2Nk/j2C/UQiXrVzoVHTu8iae+NVQfPKpxgPZ2dVppZXq&#10;zOllTQjhnS7mtsB3aCABA4fMQAev50mACIAR2pVuMoKCJ7Nz+CcWzLcclehaLTqoO09E6LwCoeYA&#10;tPOWKkdOURkeeLQPfHzfRSR7g/CQUQTCGcaNVXDw37DNWJL/NMLx7Fz87emxCAgYgJCg9y17y5CR&#10;6NTlabLD15Ge/pkBwpZw8YUSWxWmzklAjzufhZe3nIyOphY0m/V8FHpG9MbQwdGorLDURSucn4b/&#10;Y4WUhLXw8fsHgpQPYdPhHzUB/t1HwsfrDXYUI1GtNcf1tWYYyDhjOU8D4+cXCM3kR8MHho8+W4/Q&#10;4JcQHjgVkSHjEBpK9ZDqQpBvPzzx2wGI/WQrojduQ8K6LVi6bjPivtiMZR9vQ8bHOxD/+S7EfLkN&#10;ieu3XpSS8uV2pH+6E+mfbcVHW/cg6cNd+PVT4+AT8jY63jYaN905FrfcNRrXR76Fa0P/jj+8PBpL&#10;V29A0vrm3zmeEr1hu5GYDdsQS4nR5/U7EEOJW78Tset3Ub5C7LqdiF+3HYnrzr7PT0GSvjy3JDB/&#10;l27cgehNzLN12xD/BfNRec7vln22A8s+3Y2Uz/Yh7su9SPxiN9I+2YGUz7cg+UtLklhHk7/YgnTe&#10;Y2bqatzz59dwXchT6Bj1Nrx7jkXXHmPh1XMEOnd7ES8Omo2V2w8iZSOfvWEjhb9nmTWX5otF4lin&#10;oln3lm5SHWQcP8dTYjftxOhVn8D70V7oEPweO4KJiAgfSyAcB6/w93Fn96dx+EAWUUG2x9aCBIMX&#10;DcMC/+lwnoHQSbGQsHGd4KgxCWQ+z8G323j2EnPQw38+7gyYilt930LHP46Hz+TP0XbaJlwxfgOu&#10;HL8Rl03aQtmK68Zsw5UTNsFz6nq0OVOmNMi3jWsa31xc0/jm4prGNxfXNL7hvP1kvs/Ejbhy0pe4&#10;gu943fSNuHXeHtwwfQ+unLkNl83aiium78ZV0/bj6il70H7Uevxs7Jdo2/S+jfdsiGs7ax3azvgM&#10;7ad9jPZTPqVsQNupO/msrbh8/Hpcxvy6bMJG5uUXuHbcB7hx3ApcPulT/nbDOe95zrjvcm1zcU3j&#10;m4v7Ltc2F9c0/rS4dWg3hXk0laIjpR3P201lfrEsfsY8as9yaT9pHY9fmLg2k7/EZVM+YTl9jCsm&#10;fs48+xLtp7Nezv4E7eZ8xN9+yXtuoLAMJrNsmZ86bz3mM1w2Zj1unL4P1009hOunHsF1U/bh2mm7&#10;cMOMr3Dj7N24kum7fNonvP9a1mseee+2U9Z9Q/qbyHeN+77Xfoe4tjOZN7OYb8yfyyd/hssnUibp&#10;83p4zvgY3sNXo8s9miAcj4jAyQREbX72DpLiPjd44KipaNAaFTTLfCmqxk2AsK5eG+5UwO6owd+f&#10;fh83+7+NgPCZ6BY0H7cHzoJ/5ERcfe8U3DR0O9ovc8AtxQ6XZTWUWrik1MAzwQHPxGq4J58trRrk&#10;28Y1jW8u7rtc21xc0/jGc9fUarikUVIdRtzSq/i5BO7Liij5/MxjailaJ9vhmVyLNkl850QHPzvO&#10;uqeRJEpiFTwSK3ldGY/laM38cUtkIfP3LqnMvzQe0508r+HzbXBLLuV9bKfSdeY9vynuu1zbXFzT&#10;+Obivsu1zcU1jT8tTvUohXmd2iA8d1Xe6Dyd+ZMBUzbuKWX8TFleYUkqv0uug2sKv2PeeiZWsCz4&#10;23SHuV7xrrx347kLz93TmM+sq+7pfHYG75F+glLAOpwP17RieKRVonVqCVqlnqSwLFJUJipfx7nT&#10;30S+Ka5pfHNxTeObi2sa/13ilCdtEirRLs6GdvHVpo22TlAdtuOa+JO4/OlYdIkahiizD8lMA4Lv&#10;vLrIDKU662pQ67QTGxo1x0sVCA3N5RvynwFCpzZGd+DosVzceWcf+AYNanDVNQHh4aPgHz4CV901&#10;HjeN3oWr08rgtqoKrdKq0JYZ7ZlSac5bMeMvRnFP5vsknoRbXAWFFUkSX0Ep5vd8NzUkNoxWRirY&#10;UIrROqXhu2bu1yqpivdhQyIYuqfZeX0575kLz+ijuCx6H65YsgtXLd6NKxYfgMeiTLgllbNBOuFG&#10;EG72fpeweLDT8GADlXgmsXMxjZUNmXXKJSEXbRcewpWL9qBN9C60it0Nz5j9aBV9Eq7JBLZlLIvk&#10;k2gfXYyfLebvl9RZ92L+nyZs+B58lhvrqntSGcv7BPO8CK6JxXAhkBowTbbEI4mgmmijKC1Oq1M7&#10;I80Xjeg9YmzwiGUnnMRON8OJ1uwIrootwXV/TUSHsPfRLWQCQkKm4+ag9/Dor/ui4kQZcUBqsLwR&#10;1YI4aDDiEgZCvZQGQPVBDigr2QNYs6KfrNoKv4C/oWvoYGNl3j1kNO4MHYPQ4KG4/t4R8J64Fdcm&#10;5qJ9bD4uiykkIyxgpSmCZ9yFKR4N0tx3Eo/4Angk5MEznp/jS3gtGwVB0TOejSS+Eq4ERVfGuyay&#10;ASWTISZnszFl83d897gTp93Luh8ZZBIbaxp/n16OtjGHEZSwFUOOlWFWXhkWZJciJrsES3LK8dy6&#10;bFw3eztZZgUbMdljbOGp9Dam+d+l/4eWf/f85j43np8p3/SdxIP5d+p+8TpnfrJjuGL+DvzPmh1Y&#10;mFOBmOPlmJtTipm5ZZh7rBT3ZeyFW8wuuH2QB9fVZQTOUnjGinWT1ZHpqFxUBo33lbRmXKvEAkoR&#10;WiWwE0sg408oJzgSTFm2KnsPPr81O7/WcSUUagAUkx6l7Qwx6b1A5Fxpac339Ihj/rAOu6Sy004v&#10;QYf4XFz9QjK8QobgjoCx6El12C9oOELu6oUvt2gj+kYvOjKVkYkN/z8FhJei+UwjENbxZZ2ysZI5&#10;SW3DFLkTo8bGobN3H3QLnY3uwbPJDGciPHQsAkP74cZfT0PXuUfRLqWELIaNl5WnjSoxWZUHe9mv&#10;pfEzjwSGU2LizxHXNL65uKbxTeOaxjcn5num5bTr9JmNgkexA1cyBddkqksp+RSqTilkiWQc7rzW&#10;PekE2QHVpkSqT4ZFsNHxt60Z17rx/g3PUGNzSc0jy6M6xwb483k7MPNYCSq1rOmUUbpmJytwgJXs&#10;yQ8Oou38w/w9QVhpOqc0pvtbSkPaTPpOSZP7NKbZpLvJ8aznfdvnn+saxjd9jqThc2t2LK1S8siw&#10;C9i55FFFLYRLXA56LNuNryosf5HGxEH6muorw0clVQiN/QRt4/ajdZoTbWPr2dkQtFJzeT8CQ+Pz&#10;Tj1L5XSC9+czeO4uZphAxp5UCtekQsYVNpSlJeYaMkb3ZMWrXje+/5ny9Xuc+V7/Nu77XntmnDlv&#10;SMupc+uze7JVr90I9G7UYERebnwxAZ1C3kZQyCj4SR0Om4zOXZ/DvDmWP1KHQ0xQ6vDXIKjPFhBe&#10;ipMlpmLpLfWi1hubgzEirYOjtt64rfLp3AeRwfMRGDYXQVHTEUVV2Tf4XVz51AxcE5/DiliD1tF2&#10;VhiNsVH9SKR6SXbjRjXSlfTclfTcJel8CZ9PcaUq5NIgbklMW0IVwYDxZ1zrwu+MaEwlnuoTe0+X&#10;dDG5fP4mB+4rCXxkdZ58F08CYNt4HuOcuGxpFdrwPd3TS+GewWem1xAwK62Glcx7J9fyWU4zPnXF&#10;gl0YuPMYStTx2GysaE4kHc3BnuIS1royFBIQ1zv8DzoNAABV80lEQVTqcf/yo3BZlM2GXEN2Wo+f&#10;xVDFS6HKvqwa7WJqTfqkan9bcZewHFppGIP3cE2rY5nwu+RSvrODwvI6LT8ahGXmwTRcFk1VM4Hv&#10;leLk82vQLq6GDauGIC+10cpPjYNKdO5GVdItoZb3r6EKxjzNINDweZ5xjE9UPp/5LKWxAu3IxNqQ&#10;mXnEML+S6tnZ5CNq6SZ8ctJuFDSwcy6oqMDyfYeghW717LBr6mqRdqQIfrM+M3nukQBcvoQqbdJx&#10;uKay0fMdVO4aomhFli1g01F56K58jOezWZZi+63J/nV0S+D1rCetCJAGJAmWqrtuibVMJ9+d56b+&#10;pDh4ZD5Qfbfq0JnvdX5F5ewRz/JlXXdN47upHlJcNCTD92xNcVtejatJWm56IQOdwoaR1IxCQMg8&#10;BMgvp8+zGDliodXHEPBO2ZCfFlgOp+Q/H84rEJ4r6FWdDR52Dx/NwgMPvgU/36EIi5iBYDlqDB6L&#10;bmEj0DmsH674x0xck3wMrVPLWdEIDKTiRlUkOxR7cqW4sGdyYa90vsSNgGUmHpSmNI0hsYFQxW0d&#10;T5Ciavt1eggIjZJSzkZfjvZkFa2Sy3BZbDFumXsCV0eLIWjChKpGYjZVtgK4EVg8EgvRhizmipgi&#10;XLG0nNfbyErI5qhiu5NBuqaVsiEW4fL5B9FrfTasAYcqOJi7Yw4W47JZG/BE6j7sr6xl/ZMaYse2&#10;sioEUOVzTT2O1unFBMLjaJN+GK6rctA2gSpbAhsyVcbTRXGNcnq8e3I5Lmfarl1cgstimAexDpaP&#10;8iaXjYaAT2A4M+9cWH5iwe4ZuXyf42RqZGfLS9CO6vplcQXs9MQ09P5nSyvmo9TKdsw7aQdiWcrv&#10;1vEEYqquZz2L4koG3Dqd9SaFEktwYjpvidmLJdmWQ111yBvYMP/ri/24fMFavLk7C2Vih/Vynw9M&#10;OJSHK2N3ohU7sHbRGqfmfVML+H6qe2WWsD7oqM5Z44l6p1YpucyfLEou084yM+nhtUyn6o/RDkya&#10;lY+sE/yNW0oOy56/SxdLzOM75vC681u3mxOVaSuq8OYz21sr1hXPOLYDdhCerDPurK9XsHO/sdcq&#10;3BpGFTh0DIIjpiI8bA58uvTBP/53COy2RttJTaA2nP6I4cIAQmaEw+GAo8bKnM/W7SONfhpBwe8j&#10;JGIi/CPHIzxwBu7ynwSvqP64rm8srswQQKhn1dhKCdqwYDx5bJVcQobFQtKRFew/L1Jv1RDyyMZ4&#10;TKGKysrvooZPUcW1Km/j9Q2AwEqjhtyKPaxrupONow5XRlPlIvtzZbwHVd12sWzUAtIMPUONvpyN&#10;oRptYskkxS6oKutao1KlaiYyGzcm5aLXbifm7S/GrH156LU9G9cn7DZg02ZhJh5feRxTDpRh1oF8&#10;jD9ux70bNXPKtKcW8dkEW41d8n5S3d1Yyd2opn1bcaW0IftpH1vLjokgQ8bjYgBB42XsFExDb5p3&#10;Esbxd62Ssvn8PL4LP6dUkimzoyDImbykitUork0lWaB3Eu3VMSwhOMYxr1OYjgzet9ny12/IyMhU&#10;PTSWRTXUg+B/96p8vH+sGOMO5WPUwUo8/nE+3JdmsR7ZcOXi/Xh1Qy5mHjqG6QeyMDSzCv7LjxFE&#10;cwgAmuktJ9AXmbRYZV5BIVNKBvODDYydg4sYMVVGq14wHYo7VQ8EnuVGrDh1nrpO76v7qY6cZF4U&#10;Mn+Yz2e9048gep8UlSVBkZ9ba0wwlgDIDkhjgtcuK8D1b6xAB4Jgj0ARmenU7ubAN6Af7r3vNeTl&#10;WZudWeOCUn9//HBBAKGC9mqordW+HxYYLo5eBT+fZ0ilR8EnchKigqeie/AEdNeKi+5D8fOBK3Bl&#10;msCHFUaqGCuSJwtDEw+ubPQuVE2aLcQfUFzVaMVoYgl+MWQykqU6ZwWOoRpBVcYwRabF9Pi6Xg2/&#10;ocIblVGgTTbmkphPyYbLshy4xJEFLCC4xdUR3Jx8F96TwOCyUA1DY4lHeKRam8G4dAcbtRgU4/nu&#10;5v6xvA/VY5d5O3nk/cgmXRJz+RteT+BoNfMgXBZTYnLgOS8bbkq/GhnVV9dEwH0+r1vKezE/v5Po&#10;vdWA0/jMpEMUpjOVbIiNvV0sWWOzQChhHlGV9aA66Eb13GUp1aylvFc0y5Gs1yWG6Tklek7DuRkX&#10;JQDJZCWVqjw7lbbsDH8WQ4apcmnmWa5k4ZcvsZG15qNNai4b7klcu6QAV0Xv5/dM80KmfW423Bfy&#10;vtHsJGKZnsV8zpJDaLPkGC5jfFvewz2djZ7g58m8U6dhgQPTpNnhON57US48FzHf+d4usfyOabLe&#10;ReXD9yNbdE1QPSUQamgjiZ0agVSWBC4xLEtdz87OvO8SPp8qtEs6GyyvN0ysmXc7b0IwV7tzYx67&#10;kwEa1ZiakDvjryURuOn1ZegUPgiRoSMRFTAJ3QPnomvABIT3eBqffbnDtG/L1Z6A0AxG/OjhAgFC&#10;ZYUGDDRYoH1/NZ0OTJmURir9CgIjJsCrx1D4R6iHmY6wgIm45bb+6DziA1yeRma4ioWzkj09C0Xq&#10;YmtVsOYK8IeSU42sFG1ZAW77IB8PrjqKR1YdwaMrKKuO4zHGBSYfh2ss00cglEgta/ydq9R6AlPb&#10;+KMITz+IX63ei/9atQNPrN6OJ1btwgNrj+H6lVRXUzNx14d7+fkQfrkyE7/ldb9avRn3fLAT1yQe&#10;M+NpLmReN8fyu4x9+OXqfXjwI8qHe/DAmv24f2UWHlx9FL9bvgf/xd8/siYL/5O+n/fagydW7sZ/&#10;Z3yFh1cdxENrD+Pn6Zm4LK2Iv8nB46sP4aFVx/AIGeRpwnc7JWd+x2c9svog078Nv125Gfev3Y3r&#10;k48YNdKTjdqNgH1aPjYK88Ut7STaphxH1Ad5eHzNUTy8+gAeWr2feXmY6c8+JQ+vyeExC/ctz8Qd&#10;qXsQnLwHNyYfJvgcJsAQ2OMr0C5GKrmA8uxniUG3YYfxs5gsqshk8CucaBVD8I914uaMIjz0wSE8&#10;yuc+tuYAHl6biQfXZjEuE7d9WogrqJ62jtMsscyTmGaCcBuq5QbgNUZGJusenwXfjEz8cs1B/GbF&#10;br7DQaZZsp/p3o+HP8zEPasO4Qaq460SNNNPIJH9IcHQjWnzSCjAHcz7R1mO97HcVDaPfngIvsuz&#10;qC4LONWZ/MhAyLqsyTBPArxrItnschs8lpXgBubHz19fixvDBpO4DMZtIWMQFDkNfvLM7v8GYmPW&#10;mHZdU1MJp7OSZ/Iwo5mDHx8KLxggNKY1GjWl1DltkHt2p7MOvZ6fhI4dXobX7QLCsYgMno2Q8GmI&#10;ChmEW+4ejJuHf4prZKC6UsyLDY6N7lxs4IcUw+7IQtuTASwvtuFkvRMnnA6UsJBPOirNVpPRR8Qq&#10;yM7Y0E+xQvN7jSuSLZK93Lx4C2JyylHGVy/j+5ZX16Os1okt9XWIIFgFLfkEm8srkc98KXQ6UW7n&#10;daw8n9irEbZklxmHc0moRbcVOTjK74tZrU7U1lCcyOP9Mvm7rDonSsi2T5J1F+oZ/C6/tg4neX0p&#10;05nL8xxnPX694gt4Ja7Hxpp6nASvr3eguK7mNDlZpzhHw/H07yS6fyl/X1ZXj80s2XtWHIA7GZVr&#10;qljQ2flo8pLl5Rl3HD9f/DkW5JxEid7BaUdBbS3z02me1SgnmKYT9VY6imzVOFrmwEeF5Ri9Pxu/&#10;/Gg/ro7bzfwgqzNjkgKNM56n+OXshARqCYVMF0EtuRrtZx3DsJ2aZa9DEfMrj8/Nt7NMa5gGPu84&#10;8/zJ1VvguXg3WafSK3WY5WomPQhQskHUfRYdxtPbi7Cd717IOl3s5O8pxSyTkzUsF5Uj8/+p5WTs&#10;rBvGpCZJk1JkhGTll8XnYGVxNSqZhkKmoaTGgXy2jn6bj+GqOXtMXp31TudbVJ959IjTuLSlDt+S&#10;VIBb+q7CjdTgQsLGISxiFHqGTKVGNwM3+L2EscOXmJZuvEpp7xF5lSH+GV+1/PuxwwUGhDKr4SdW&#10;FIddrotqUVpWjSd/PxyBXu8QAGfBL3IqwsLHoFsoe5uAgbj+vqG4eepWtF1+0lRMM4hrxmpUYKw0&#10;jcKCEwidk5V8R3HTMzSus+g4xm8+Yr0GQcDsOGQ2q3Zit60O1xnTDI21ySTGYiQGDKXqRBfhtmU7&#10;cECVok57cMjzCH/LTEjPLsTlsdsRlLATRwm0qjTQGkzticzmuq2qDOFLNpjZSJf4WnRfnkNga+hZ&#10;5bHH7HHBc2cNagh0dm2mcsrJrbbPZE9cb+fzSpjfzH1+9YcPNuOWtC3YRgBQeiwTElVYFYq5GUXH&#10;RuEzFG8cQpiCozCNtSWMO4lM/vaRZTupZmbBLV1qY3ONWHHlZEUOXEuWFJclB7a8Z30pX4P3Uktp&#10;fJ7SQbA1z6kjmzDurag98Nr6OhtOMD3x+aX43Zq9aLPwAJ9HgFI5qcxNR2TZ8bUmG29DELwiuoDq&#10;+AmywuPwTVyHjSVW/tRSbbNXn2B2n+BrUYWTTzwmY9qBbDLO3QSuKnhGU9XnvTVh56ZhDarFWl3x&#10;s7mH0W9jDrsRprNKew+zvFSmyn+Cu1NpZ5iTWQHPhYfRSkMVZJPusi2MKcRVCVnYUKIyVvnxnUkK&#10;qvjuvbbmw0NDL2Ys8cw8/M+Ia2NbOdWGrKOb2hnLUiYyGru+OpVMsP+HuLnHYASR/cnJaljYRB6n&#10;oUvn9/D8P6agqlJbj2rnQtY5eV6SWzpVHVNNVb4/brhgxghNwTeGU6dWBmVm5uPh+/vAq2t/hJJq&#10;h4VNQnjIRNwePAKhAf1xza8m48aFB9GGoKPB81ZaLpVGsEo5YcZxzJghVZnWLLi2sdas3pmF/v2E&#10;oEtmEEI1qlCNhT24XGVVENiqyVg0CvLkR1TZlrKSS5WIY/oSqnkUKLASRR/HWxuPmuuqndVwVrMB&#10;ElC0P8m/NhyCy+I8+MQfxvYKOfZkrDbxJqtT49pbaUNA7FY2cr7b0nKEryxEjva0EKgRL6oJTrUO&#10;gmulNX98emjMYOYvGayOGr7+/fLN8ErYgI0CVLItMD0gP1NjrCEI1aKcgGkju+RXZEjVBCUztuvQ&#10;ckmCVjWfVUOp0wxsPo7yXR7K2AWPJVTrpDqeQ6Uz5aGxMjK5RdmWzWN1XZlxzilMr2A6xIzkvk0g&#10;bhzcaie7Km3o44CNbNfOOMv2jPjDMhj2xT54pmyH2wo7PDWDnVoMD7L4y5Y4jCF0q/Q8tE3MYefE&#10;/IvLwlPrD1p9B8GnnMBVU14Ou43snuBV7+AX7ByybA74rdrDPC9DG96nleoXmZA7VVwxwtZ6l4UF&#10;eHuznAszjWSAVXoPO3PXpvwqR6HGwFk+xUz3Y8kH+Wy+d2oe1WwCY3QJGW0mPjNAWAOH3pOPVmm9&#10;uJN5R+B2NePLZ+fhDy0qE0+q/cYKI52glyq71iKCoOwGC9CeeaY21nZFBa4f9DE6dx+GiKARCIma&#10;jKCw2QgPngs/3774f38ZhIpSq0zldd2EhsOFFC4gIGw+NG5z+PmX2xHR/Rn4+w9FSPAchIZOQ2TY&#10;GISEDsctke/jyifn4qboo3AnM/SQ2QfVFw+CYhuqG7J2Vy9mZrh+IEbYVDwT9iEjVyxIRuK1Ri2u&#10;bej5J+8vRKuFmpUtJhAXoV20nWni71JL8bMlh5FuNuuWx416Aoo2+6nFoapKBKfuhCYg/GL3Y6dN&#10;FakONWJqAlw2kv2VVfCL28bnU/1eWorgVSdxjL8XSGhIwcG02NnwygiOOysd2FFRjZ2UHZVNhJ/3&#10;ljqwudKJNVW1eGj5TnSK34a55Q5sZKP/ks/4pMqGTZU1WFfhQLbdRqKovTMIy+zUtQ2ng8BxxF6L&#10;DwjWH9lq8VFlLTZW8d58hwym967lh9BuQRau+IbJEg0ZmPc4AwiNd2LmS01lGfYWV2B7WRV2lNmx&#10;j1pCpsMhLmi6jfraapIubRjP/OE/BRm7/G3dEaqyR5nnfHaKTFLK4RFro0rHTjKpwTyF523ZqJdk&#10;W85T6wj4Dr4XyTxVfXJvgquxnqmWt2jghW1HWC7H+C52Y+bSmmDqpkmbFNk6EjQWn0C/LRYQisBW&#10;E7Ad1WVMH8vXWU5g5H2o8QgNxu8iI53PDi+dWoKWUsZW4tq4HHxpgNDBdPBoYTte3sU8WprLvGo+&#10;D39oERCq89aMvoiE1ZGzbTG/WrHzdycI/mxNLX4+bKfxlhQRTDYYNQ6BUVOpGk9mO30Pv/rVezh2&#10;vICpr2ceXNgeti94INQ2hrV2VYw6fPTZNoRHvoFAf61FnoOAyOlUlSchKnQ0fEOG4NoX4nFNWh7a&#10;s2G1iS8zgOgps5pYmZ6wskk1IzNsruC/v7CHXpqNl7YcM2nU2GadKrBRU+uwmZW6I8HMJU2rDCpw&#10;xRKyiQQ2eqpVPdKzkEXWY2bQqtkADXbWYO6BfDJXzbiSgSR8hT1mtQObBplJ/TmAMGhlsQWE9WSB&#10;bMhONmAbVeitJ2z4RdxO3JhyDLemni0BBAHfpCx4LcvElfGFBqR/nnoAHdP3U/bilhWb4Z18CL6L&#10;9mDs9sNmX2GzvS7TUkvQJQ/EZMb7LfiU9zmADumZ6JR2CAFJW+GduheXJeeSoRN8ZCb0jUDIRncG&#10;EKpTsRPU1ZRe/OwwvJZug3/yAYQk7kHPtB14bdNRfFFWwdzge9sIZARHJ1tbrdG5qrC/og7dE/ej&#10;NQFERvcuTIfqQGvZSMZp+RcBLOYE7l513Iy/1tQTvLTFJIFqdX4x0nO0yxyzVE5CHdXsolgHT5Tj&#10;msRdBD7NdJPdM8/cTwPColNAKIqpDcxrmE829hxOISpZfXW1jZyenQXPoxJ2wCWeaZORPe93Le+3&#10;sVi5+uMCoVGBZSOpWXASiVZsPzIEl6jutiHTvnnYHvj0mIJuAUMR0H2UWfwQEToVfgFvI6rHM9i8&#10;9ZBJu6OGecc8bQHC/0tg5amrLW+YZQJWrd2O0PBXCYbj4Bc+F8ER03B74GjcHjIcHUnPr30xHTdQ&#10;BZU3D9e0CjIx9rTyyCIwZIH+4KY1atxUb0JXHsaxalV2sZMK441b7KyUbOnXq79i5aH6s6waVyyl&#10;OiXwislD780FrOcaL6GaR9ZWLbWalOavnx7nfa3G4Ze4HXvKLCAUkbC2LmiGERIIs4RS5Elm31uq&#10;ZeX8+7i0Gl2WZlomG1r/2SgEApc4G0V2bwTzNPX4dgJ1NTxicvh83ld2fBr/iq6C6xyqfBuzjXLq&#10;rKlleVBRrdcCvnr0p1rZet4+Xs+80JhlTBVVx0J4Ls2jGlUOzyTLUca5xme/CQgdBKYiPuNXH+cx&#10;HUyLJl1kMhV/FB7zDiAiegvij5eY4QWNE2qzL6nUztpC5kMt3t3LfF+6F+56X3mOSS6gdkAVL8Fp&#10;1GK3+GMYvlOqvKwVpLbKPT7Qa8MBvPDZTkMwtb2Cg72Uk2qyjR3AYx8RvMjcWifUoW28mC7zqjkg&#10;ZGdYR92eXR2OlhdjW0GhqRc2Wzkq6lTSdei/max1QT6BmvmWYse1VLM3XSBA6J4qbYoqsUgE3881&#10;zUYmXY4rUstw/fsb0KXHePQMHAGfbmPQsecUdA+aj4iuwxDV/Xl8+oVlJqP3qNNyWnZojZ6nLsRw&#10;4avG9WpqUjtZIxryMTH1UwQFvoaAoLGIDJ+MqJAxiAgbhdsCRqFT+Bhc9eZqXJeYh9apRXBdWcWe&#10;rYoqkdih1nOy0v6QQChJrkQ7NqhFx6SQMZHasEeDwQa5gHG7jsAj+ogBwjZsQDK/uWrJUawqkDqm&#10;GTSBJ/kGr/2ytAqdYg+wwdcbwPJO3IKvqBaqQZhtPjXo3gwQhq44iVwCoTb60Y6B9eyFq3n+KVVJ&#10;7+jDBCerNz9T3FLKWMkJDBkVaJfgwFWLKslGSwmGdjOW5p5UwPTWwHXxSbxjWK/AnuoeAb+mXvO7&#10;NRi4+Si/10xtLVyZZtdEu+l83AlwrokCHq1+YVmcI9/PBYRmG1gDBjX4n7WFBEJ1YjLSljE6WV4y&#10;KzDT6rNoG5KKBMoCnwqz7aWt7iTzvgqrqLLfkLQNbjGapCLIa6ZYq1eSHHDn/W5N2oFt5WTxmqyq&#10;IQAx78QD71x+BOGJO3GEYKoydDBv5SJK5TD7UDZaL9yF1klaBmg349JnAyHLyrBL6/d7SorR99P1&#10;yOXHqiobymtZpkzfhnIbfBbvZ76xM0oqwTXxuVhfLA3oRwZClol7ohx8aOUIO8sMvmeGDdclleHW&#10;wZvQ+fYRCA8eBL/uIwmCk6ihTUO4zyhEhb+GTz+zQLDOTGQxH/j+rOT6z8RfiOGCB0KNmUkBq7cG&#10;agguFjNcsngVgn1fRFDACARHjkdoqAw3JyEieDxu7jYSP++1HB1ZqdSruaVrpUIZGz4bZrMzl/8H&#10;kQqRygawKB//+CJL1Z9AQXWIKdcwodL9ZVExbllyzGJeqWRnrPQ903KRp8ZApqsNvGsF9KwoE/Yw&#10;fYuz2NDVUEvgxUa8rYjgwHuhnhVLjZF3PxMINVlSxEZXy3tVSS13iCPZsaG4HD5UW90XfoU2i3ef&#10;JW0Xb8fV83eZVR2tk9mYkwkYq+38rNUXFWiVcRiu6WSEMSXou+0Awc8GuyZJ2Mjr6jXF4sAgqqga&#10;HjBLAalmyybQbRkZ4LIKY2snF2JaeqhlZ83l4bmA0BojVI7W4g8f81p2Zlp3rKVcAlcPArT7MnYY&#10;0Xn4vSas1Naq+TtNrLDh1ZNpZ1NNvm8lVVktwSPQyzlAK7MKhmlZWIK/fHIAJ9kZOe3ML220T9ay&#10;pqQMNyzJR3syzsQCzfwyBTJr4n3r+N5HK6oRlLKd6T2JdrHUOGTS0gwQ1tdphtQqu/22avRI/QAp&#10;uew8yBJtKkcCnbr5f32Zzfwjc43PwlVxh/C5mb3+8RmhVuloCaMbWa9mxa9m3eg0ZAt+fifbW+Bg&#10;BESNgG/kRISHzUSEdqUMewZrP7VAsNpRzA5JHTjroqnaKseGl7kAw4U/Rqg2rSP5jbbErGdlNLu5&#10;McybuRxe3s+a1ScRwTPNloDhERNwm/8I3BI1BDe9lo6fJ+SjdYoGfqnCxGlchxWJYChANKAoMxtN&#10;pFBtkzRbKb5RTvL+VNtiChBAkNtfITAidLMS26hSVVGtP0mmcc9yspAlZEXLs+AaV4TXNotNiYVU&#10;aHLRTDqUU7V7YiVBhSynDYG7VcwJeCXvwrZiqWx8ZxmaGyCsPQsII1cU8jmWKllVS2ao8TICQVZ1&#10;NaKP5GLhQYLMoTPkcC6mH87DzCMF+OXHx+AecwjuBGjPjHxcyfdpG1sMT6rGrak+uy8swuANWXw+&#10;701QcNbKDFZpcWLApiMEo2NwXaZ1wZlmFlUG43Ii4KFlgbEVZJd2aFVHczPH3wiEAjS+7+8+4fcE&#10;YxlDaxJMExTto0updvO36RXovGg3vihkwyMbryEbtvoLlgV//eLGLOZpPuuA/PyRCZMRytVVe3Ze&#10;CdklLIUykjNeWaNn12PUvjy4L+B9FxZi0C5rnKvWVoOTDjtKnSWmTb+6iww4/jjaxpTxPZm25oCQ&#10;idDG7Bor3FtVg07Lt+GZzw+jikVpHJBWE7nJQFOLbbg86QhVUOZ73GF8XKLEn18gNPaJysvGNmHM&#10;veRWq9wML11JIOwwcBNuvG0SAkPHIShyAoFwKnoEz0L3rmMQHPICVn243qS1Tu71SFg0tGGNLShW&#10;PXnDy1yA4cIfI/zGUIcxY+ehU6e/kxFOREj4dISEjUdU6BhEBQ3BLZGD0eGN1bgpgapZumb41CC1&#10;JIh0X+tzkwki6Sz01BJrUkU2iM1Ukm8WrQuWb8TjZE1ZmHVUc5lsgNUOlLAy2B1yPluP3juL4DGL&#10;allGCW5IPoIVeWzodVTJxHDN2B6wsqQAV0bvoZpUBfmqU8XsmrwXu6m6qWFY9leqUGczwm7Li1FE&#10;4K2VNZ0aGXsPOxm0Jg2+OfAahncIZu7xh1jp69F+CdVjsmnZ2MmbilFplxRjwGb5YlHltsyD1EEp&#10;9N/C3y06TqZWxUZEMGiSP9/GVOmbGaE+OfHbz6iis4NQZ6W1ra4E2VYCaOa9S0oume0+zD+uoQkn&#10;agggZsc/NULeoN9OdkILc8nc2BkSCF3T8+G5qBi3sxyyNC7I3raOoAnmnZ0o96uP8q0x1AQ7Hltx&#10;DBUEK712bX0FThIIdZ6eW4arEvbCM8FKU/OTJewsZHpT78Aumw0dUvPRMfoI1pfwHU0Z8eWkxvPa&#10;X35+iHlchmtYVz8vY5r4m/MChKkWS2/F+ibzGBdqN64kDq3JoNvHyumFDVcvq8bN/T9Fh+7DEB4w&#10;imqw1g5PQUTELAT5jiAJeR0frJYJuTLcKr+LLVzUQGgmB5n34yfFwC/wOfZKExAWNgeh4RMQFTYO&#10;3YLHoWPEaPz8zdW4JoOVdAUrEXs22RNqvNCTzEImNUYNoLidY+XDN4rGq9iLthVwLTmOP3y6H2Wm&#10;4bBBEoTqHaoYTjacSlyzkMwxsRB3rTqCAo058a9Oqp8mNwiWfXaQWc0/xPvZvzMQRhAI8zWJQUVP&#10;QCjbaXmZqeOJ2ngNWbQRNs5GqZW5SY1GxGrx3ro9aBu9k52EA22ia6giEzQIUDIeNixhaSMQWmlo&#10;HgjtZwHht5HvDYRihurMqJK3X3wYszNljC0TJrJho5Kpg3Fi2B6W++ICMjeVs6wHqFoTGN/Znq8c&#10;MlqGmelHFTaWVuHmVIISwUDrh69P3Id1J9lZUWWuI2hWqfNimrSC5u4PDzBNWm/La5sDQk0QMLv0&#10;3x6bHV3YCbaafQDvMb9Uohr0sYyJ6zEvq9x4DroqNodAqbScJyAkQZDfQHlwEtPWu2j9sAffqy2Z&#10;85VpJbi+11p0CB8Mv24DEdJjFInGZGpeU+Dn359t7WXEJ6wzadSqETOEdRGGi5sRUuUwSMgwdWYy&#10;fHxfQlDweLNNoKzabw+cjDv8x+Cm7iNwbf+1uCaNBa2CZy9ufMVplQELXbOZsvNzSfselYzg2Tq1&#10;gr2nzTgvuCFtG9aVSEVjDabaW0fVVCsVCnmMyKA6tTQTr2/JMWm217MpCKXq7cijKtttudbLaoWC&#10;1uZ+NyAMW3ECOWrQWqAmJqjna1UCewspWucKMlMWh3176xG0W7qDKifzJJYqpLZB0FKqCxgI5b/R&#10;zCAvc+LqBfsRY1alCPXZxTBvrS1QnRi/vxJuiwqZPo0NUj0n474+4Rg+OakJC6r6YpDOcsIR8N5u&#10;5ufi/SYtLvEUng/aU2jBld6ZaarWJBjffuSBPLhqJlvjjc1NlggIVUep3u+vrEbnZUzrknxEJm/F&#10;FlkYkD3VNAB2PjPzFyt3Ud0/gPUnBCbnCQjTCOTsTOS5RyZmxq+n3MillFJzycUtL6/ArREjEBYy&#10;FD1DR5INTjIutfz93kVoxLP44JOtJn326grUyFawIb0XW7i4gZAAU19nTZ4oTJqagK6+/zLMMCBi&#10;BgJYaN3FDING4tbIEfDq/TE6SAWQCU0GVZ8MO0GwgpVAro406aEG2Uxl+SYxvyshm3KY8TCX1H2Y&#10;klnE9sUKTiC0EZzKzEqLKvzvxuNotWg7EvK0+oLNgMzNYYzynGYQvc2STFbCOqaPajpVk+8ChKEr&#10;i5Aj4NDAfx0rpK7l84/bazB6Zybe2ZGJd3ceO00G7jqGvtsz0Wd7Fu5dc4zAwuenyM06RQbIFzAj&#10;dIuvpFoqp6gExUQbwpbuxBelNoJZDQmYZbunzcJYSTByN8tlIYGQDb5VEsudavFvP89COa8hqhE3&#10;5SG5gp+deGNdLnomZuG21TyuzEa3xGy8viELpQJYp4BQr683L8WeKjt85WHnXLPG1AxkOqI0HCIQ&#10;dknVbDUBfPFuTDokNZ4MXhM0dt6UKvSIrBxcsXQjGajuf36AUC7SjPMHkQFqS5rw8kwvw9Xx+bj+&#10;hSR4hbyPHsGjERI+EWHBMxAZvBB+AWMIjM/ggw+tiREnClnn2AFrbLoFCM9/qJPxsDEgVl9ulcDM&#10;2WkICnoRAaHD0bXHOPhEjcVtQRNwpx/V5PCR8Hp1JW6h+uEhv4ErZWBrjRvK950cnDZXWb5RkjSm&#10;ogkFqpNym5SSh19/fMQsWWPNQAXZma3eahizDuXinsT1yFRyyViqBeQEQ1kJ/vnLTMMWWicSnAnI&#10;3xkIVxUhT+xSjVX2a7I3rK2gqleJDgs2EQiy2EjPFrcFe9F29h6ywRy0ZgNwaxgfkj/E1he4atwm&#10;IQvuqXa4LziK59Zst5zRigkSfMyOaNRhldVvbOH9F54wHYxbgg3t5snUSbPBVHMJQjXMNyfVXruj&#10;FAVVlZBmepyMOqfGiVKeF9oriJdlqOZ9NZqgTsZRR7bPu7/2BYFw8TGWu715IDSslEBYUQWvpGzm&#10;TzVc4grxUMZxZIstalaZnaHq8Gbe9xdpm/C5Jn34+/MBhKasWfflAsyV+XM5y/3WeYdx1T/j0Dn4&#10;fQRGjEIPEoueQbPg03MeugbKTO1VfPyRxQRrnGx/Rqeg3tHExO1iCxc1EGoFgVkNoNlX2YEZlQWY&#10;Oy8JUcG94B/Iguw2GaFh6skmIzJkNG4NG4gbXkpGhxg1fI0XlRsg1LihluGZCsLGdmaFaV5UKalu&#10;pR4jiLIhxBLE4kpwc9xu7CRQqU7Y2aDr63MpwJ7icizYfpiNvM4sw6urYyOoL8ceuxO3ZsjWrxBt&#10;yS5kttCcamxY3jmB8ATyq1kR2bCreIkYUR0b74dkIjcnEmTlvl7+ERvEPZ5HSbpc3pehFdmsnIzK&#10;zlK2Y54CnISmQFjSBAidBILzDYRkUywneRaygNAGjxgZWVfgupj9WF5EtZh5o/E+zdrrXKZEZeyM&#10;fruaYJVQxferMMbe4WlFyHUU8poTWkIsTZr1RzPuNmvNN/O5mh2KlhCKXapTkZF6ua51OFDlqEa5&#10;UXmBNdkn0H4p759SDe01Yi2x07gr84kgKPWc3RIOlVeSPcpQnnnEzu6K+cewJEvdpVxS8X68l9Ix&#10;cWs2PsvTBNt/AAg1M3xG3daKEXetjiIhaEt23XHOEdzwxBT4B73LNjMRwZFkglSFI0JnwM9vECLD&#10;/4XP1m5kiupht5fDYbdA3FRwDcmwXl+M4aIGQlmU1BrzCqpEdXaWgag5C4QhPfFL9AzrhUAf0vrQ&#10;OezZJiKy22gW6HB0DhuF6/+ZgBtijsMjXd6B5f2DqqDMPrTIXI5etYyIDKRNrACSqpVsAE2DPb0i&#10;yexAu+nJILl1kn7DBhediTF7tGs/01OrWWGCofCDUkGwEgtxkHE4HVSP6m2YtVdLmAgmZAyeSfnG&#10;OYDcwOuZXqlf4SsCocyHyurknok3ITDsJRD6xm7nNUxHdCmiMgpRqFlIqnq1bMh18vJBUFhbXoEO&#10;cbwumkASR1Z1mjCOgOISX8NzpjtR24oSYMgQNBuqXfW0W5v85LksycE7W4/wjeRIoApl9XaeWXnd&#10;f7McvWpW1sn3UD6dnkf/TjRG2zqmAm2W5CH6uDoHwj5BSWYYalyCxl/JeQW/dyF4C/zUabRauAde&#10;sYcwLruaDJyN0F5EMKlgHpHh8d3VKLeUlqNr3H60SnaSPQpMjqDPLgFNNe9fjlJWInsFEU69h3kj&#10;dWAaVW0q7IhYXhrFqGbDr3I4Ya9iIgmWxWT0t6+RY40itF3i4DEb/bcxnzQbTCCXAwcq3tgrw2k5&#10;06Uar309XBaW4/cfH6O24ICzuhR5YrC8755yO47ZylmPCcaa8Vdxs1hfEhBGs8zOYYv5TSKzMbPO&#10;O4Mdv0yc2Mm2iT3JeJlosf6nlKH9ilLcMGknbnh8FoLJ+u4IHofAyPFsOxMQGjkVPv6DcX+3Xtj8&#10;mWaHxYXJiNnhSBVuGIEw+a26eTGGi3uM8N+Ejz7cSuB7kWA4FGGh0xAYPoE93FiEkRl2DB+AK5+c&#10;iuvnHYHHcm0gXwEPLSciw/JIFgiUoR0rSVtVFlY+43armUqm9bNtYm1m0yXPVC0rY0ONLcZja3Yb&#10;NlLDhlxFFKxmbXGw1pBfsII7UWsG0gUotfjDKjWkLLLTArQm+2rLNLSTZ+K0YvikbML+YgJ9rQPl&#10;jlpUVrNhVtlwQPuNRBPgtHaabLZbeg5yqbdpX9gaGWmbNc/AxvJSPJC6AR0Ss+GVfLb4pO5FQPpX&#10;8F6xF1cmHYNrnDoGqaDlfG8CYVqh6SikRvffksn7EyrYyCsJ6E6bBYQDtu4nkB6lSs/rpdI3k0/f&#10;JOp8tMn5ZfEHEZ2jzoFgrrEzjcU55V6rDi99uQud4nexYyhCUHwmemTsxisb92Fjmc1ghcxQnARn&#10;OZuosvHFHVVSfPHcOg055JGxOwjqJ3BD6gF8Xibtgc2Zamk1Vbs6ew0KKtm5lFcjt7IGORVny5GK&#10;ajMZVUGAElOtt7NDI3AJEgbtOw7PRfvYebFBpRxD3527mPZaAmc1KsiaNIN9iJ2Zbwo7DJaXBzsW&#10;t1jgpsWH8UUBWSHLqpzsz1HtZHrsrCs2VFBVL64rYD0Ry6rHq18RBGNzmF/fHQjlKEGdm4DQfZmW&#10;UhagDVm/u9luswzXpp7ALUM/wa2/GIVI/2GICpoC34jZ8CcAhkZNgJdXLzz68DvYse2oKW91Ipda&#10;uGSB0GnGDYH1mzbhwYd7o2sXgmHIXPhHTELn24YjMvJdBAX2w3WPTcNNkw7jihS5SyczYSW9fEkJ&#10;1R1tQmODa4aN6mpDRWqmkgkIPciC3JaREcjIl6zAlepk57it+PCk3HxaHmVqCYa1akQSnteRTZAv&#10;YjkZQIc4qlZxtWRjNQTVCoJCATzlXj81H77JG3BA/ghZ97RYpFqsz1aNfQTCoBgxQgIPG3hERhYK&#10;2DDFiB1kx04ykXrqfYU1dfiqqgYHbLXNyhF7JaUMG6qr8OjqHXCNySUAU82LqzRp8FgmX3tiOiV4&#10;eyNVPgKImZSWUXWFlceDtu6DazRZF0GqdYJMhL6j+iZ1evlJtE3eg5g8TSxpEokAV0P+SYZrJ4ho&#10;0me3zYEDJdXILHXgOLGO/I/quViTwyxRrOa729jZVFF1J1Rh1sESXB0tFib1vgatFhXhsU+1hx9B&#10;0M70y5KdjF2cb9COo/CJ3wa/tCz4px2HfypFxwYJjdmIYTsPkXnywbXFZHxklCJABKnN7JhuTdkC&#10;dzJr16U56LPtoEqclbCCZUZmy58cqrDDJ2kfy7SI4KNtEWrgvugInt2wzxrblA9LnbBz0bpcG8uv&#10;rD6PdUWTKna8tSOH12eSPX931Vj7qWi5nPEco60DtK/KCnZ0a07iqvTj+HnvDPiEv487vIeie8hY&#10;BEVOQUDYbASHzkeXrm/hb0+PRnbeCaaDnTnLpVY6/CUWLlkg1FKoWqo+rKk4kpWHPz41FN5efRER&#10;Ngf+4dONreGdEeMQEjAc1985GTe/uw43JJ6kWqqNt6nuavB4OZleegVZ4UkCQ/NAKJH9oRsruDZb&#10;umxJNc/Z6Jbuw1vbc/h0poANwZhRyKSFYjSIqgqCtR39DuaThR2H9gpxIxhqzEZeP+TaXsDszQa2&#10;g6CnhlVWJ+/JUk6BTZV2+Mdo6RjTRfU9IiMPJ7Tihh2AjSpLlYYKpFJXiYUqAVI5Zedlic6NaJkD&#10;s6mchz8u+4oqKt89rQbXyLh3cREuiyWbiiMQLjqBvpuP88m8W30526udz6k33ODdTUfhPj+XTENr&#10;qZvPo3ML00/26ba0HpcvzEdSZhnTJVtAqp9MtsidnQCvZxlTE5OPAhmCpbHrqzZjedW11bBTzazT&#10;pBJzaPqhbNwSvQetZY6U5oRndDWunfMVph3OZZk4UMly0DanAsIjvN8dyw8xLzWryzQlMU0SjY0a&#10;YdySAjyYkYljGoeuKzWsu0zqLJ8lu4U/rWMeLChGq/kleHd9gckXm5mJFqDBrGf2TjrA+xYwPSeo&#10;qpLZxWejY8purK20ykaem20Efw2h1Ihx12m9tWbCyYh3Mg2L+BvmVXNDNN8o6UWskwXwYF4IgF2W&#10;V+NyssNbF+zDDX9fhA7hQ9EzYDS6UQ326T4FwRHT0c1nAsnD63jh5ekoIxsWGNfWnWR6tGyQHy+x&#10;cOmqxho7ZOOuM6hTg5NlxXj6mRHw6dgbEYELERKyhGA4jyxxInu/Ebglcgg6PJuGm6Lz4bmMLGsF&#10;1QiqbG0IbjK8tgb0m6lkjNfubXIq0EZG2nLCmqqZwQLcvfwISsUATePUSJdm2MgQNM1QW448hx0P&#10;fLCXlfuQGSdT43MlC3TJkFNMMsSYEgTFbsBBqnL6rRptnRyf8nyfrQqRS3bAg+zVhep4ONNbpClN&#10;vrPU8CrBpXpumWYwmi22Walixa4maObyol+v2EpWQ8bC9F+5pALt46rYMRQToO1kI9kYuHkff6Rx&#10;O000lPPnFijL6YIMlOVuvpWWmzWbT98gAoXEGnhEZyM2x1qZY5wt1JDZquHxKQIDPpjxPGpShN9L&#10;RTUrQkRRmX7lzJqcCry08hCuXbCH9yxEm8QTZPnlaB1dhvsTtyG/lsyGQCYHrERO9ZjIKCxFh4X7&#10;4EZGpzHSVmeI4lzT6tFp0V58KFVW6WOeVQsRqNbKSWxSTimuiyczTj2KAZs0PsyvaphPNSdNLu0u&#10;LWdZ8nuNOWsYhnnbRl56FuRj8HY5GhMY5hLnyU8J8tZ9xQalfANPf8V8ZX041zLFbxLtUOieKjtK&#10;ddiVuDKV7ztqG256bCoCAochImQCAkkOfKJmwqfbZPgHDUeAz2uYOiOhwWaSSVM7Mm2JeowmRi6x&#10;cOkCodoNGYQs3evIYFR57dUODB08H75+byDQbyxCQ+chIGIagrqNQbfgYegSMhRX/2khbp26C9em&#10;FKKdtlCMkbonsGu+kqlSyhZLLp20PacATRs1ySPNjYsO4pPjBTjBClTAnr2krhLFbDQnyNjkgGtu&#10;gQ3XLdnP+2fCIzHLsEr3ZFbY5QVop+VjS4vgl7AN68vsKOQ9cqsodjtO1lXhSwJhaMwetFlMVSna&#10;jsC1pdhDVlRJtbCAQJHJ6wtrHWSJ1cYZQzHZYnNSWVOJipoKHOD1v1u5DZ6LM83aXW267rK8Fm4r&#10;+Y58F9clOXhjWw4K2AZyCT5FVJGyCCIyFOlHIHRfeBStUvLRKkmq8Zl59E2iPCsi8Ocwr/diVnYx&#10;ik3aq1BeXYlypq2coGPjO8nOr4h0qcDJ9yJAHmF5rquqRlJRMUbuy8JvVx1gnsupBYErHfBMKECr&#10;5EyWjdTJk3h++wlksiEXOhzIZT6dICsUx31u1yG0XrqZ14qpydvKGaIVLBk2gtZWvLH1IDRldIKA&#10;XExGWUw2V2WrwEFHHe5Zsx1usR/h9S0HUUZmbrfbUGCrRBZ75M9K7fCNJ/MnIGvTLtfUOnawYAdT&#10;gjuTD+OrSu1r4kAOaXAR1eSTNVU4yTpToOfw96/uzMbl8/YxLd+RDVLkpMJdY8/JBbg55hhuemsV&#10;brhrHEKDRqJH0FgEh0+BX+QMhIRORqjv2wgJfxZzEj5hziiQCTo0e85TYqK8gDd6Ar+UwiU8WcLC&#10;qxd70RiNBt8tUFRpLo5bhoCeL6Bz4FBEBk9Fz6CJCIqcRECcwB5yIG68ZzxuGfgFriPAtV4m0xJW&#10;pHOqfDIxsZxXavmeW3qxsVF0lZ+62FKEpuXjvg8K8fAH2Xh41RE8tOY47l2dh0dW70PgikOGbXiK&#10;dbLBeqRUUg2vYoXNxc9iZABcjfYr83j9Htz/4W7c/mE27l6bw/vsxt0ffIWfpauXr6bKU4TLl+fj&#10;jo/y8OvUbDySnou71+TjgVUUHn/B392zNpNyzJIPjuHeBtGudg+vysV9H+ejc1I22hB8teZUe+m2&#10;5zv9jAAt2z2XDAd8M47iiYyDuG91Pht9EZ9RiCfWHEB40iF2AmR0VCFbaTXGdxwjdI87wfctRpv0&#10;Kty1Ihe/ydAOegXMqyI8tLaIeVWEx5fn4bGVOXz2MfxizWHct+Ig7k7YD9+4/biMeefCBu6yJNcw&#10;Wvd0piOlDG3jj6B9Yg5apWmf5XwEL8/CQysL8QDz/66PD+HxVXvw2Irj+PmyfOajvNOww1PZmX2K&#10;KTpv+Kz9lj0T8nFT0hH8QjvtMT2PrMjDAx8X4NFPcpiPOeiSkMeOKRedWRYPfML0rjiCu1dn4u4P&#10;M5nufbiMYKpZeo+EHDPk0p4g2yY5G54ZubiL9eS/Vh7lvQ9RS8g0abyX97xndQ6Z+l4E85k/i9Oy&#10;wu8zRmhH+zQ7rl9yGNc+z46+W39EBclQejzCQ8dRFWb9p/h49cXjD/TDunW72E7qLDWYHanYuRi4&#10;0FBtyDJUv7TCJQyEmkEl8JFdGBMndmJWT0aVg6rlhh0H8MCjg+Db+W1EBU9CQKRmlafgDoJiVOBI&#10;3Bo1GDf+YyluWXAEP1tuQ1s2brOBfEY1K3G1MT0wTDFNbFGqMyudGV8ie2j8TCZlxnTMnrZFFNnC&#10;Sfh5aTbVZ+01bKNKJhOVIv6O4CkATSAzMfaE/H061cbYLMpxMp0Gk5eYhs9aME81y12OQdlY5SDW&#10;ZSHVcq104P1bLSKrkxNWOVcVkOu5Wjq2mNcu5nWL+Vn2ivH8jmAkGzM3s+RQoKBlVzK2tdboyruz&#10;ef5iPlebCFFNcyF4yaxGSwvFIGXjdvpm9t9OlFda2ueSxnvEKe1MbzTvzY7E7Occy2dHi/nyO33f&#10;MC5qnq+jZrWZj5q4Ut65kwm6kmW6yRkGwUb77potXmPJVpco7boP3yWanxfzGK8NmOxmtYrZnpJl&#10;ZkTnDZ/dJJqxVV5E832jmV9KjzoJ2XIqDzTjrk25ksioVSayc4zRbC/LOSabLJDpZBm7ySci86m1&#10;VnTI36Mcf7AzdInmdfGUWP1G76b7UpayzFIsQFOHbIZpZAqk/bC1n4iM4BnnyfLVTo7uel/5m9Qk&#10;3vIKXMN87TJqL65+bAo6h79nNj8LCxuDSB7DQ6ZTM5qArj4v4re/64cDByy3Y7JZrSOrNeZoGmZi&#10;OzKUsHGI4hILlzAQNh8Ehg4zzgZkZRXjmeenoEvXFxEcMgKh2n0rdBJ7yrGIChmOWyOpKv9+Dm4e&#10;uRk3rSiFx7Ji06DaaFkeG4/WK7s3qMxqzI1yqpFLRT71WT15o+izxsV03nhNY3zT3/DcNDRd23i9&#10;pOGz+a7hejEYw0xrjK1YW6n10dW4Me0YwlP3IYBsLTA5H2EpB+BHltSeDbK9QJHq0tfPbk4avhMA&#10;6PwsO7bGNDVN9/cU8wydn5meb3Pvptc0/r7x2OS+ZHZff9f0s675Ns9pRkw5NErDPUxcwzOMqLya&#10;pOPU9Tw/9fum1zfGNb1GwzDseAmi8qCkMWz5V9QElTa210b/YoxaJKBO8qrUcnRZkI/rX0/BFXcO&#10;QpD/BNzhb00U+kaOQ0T4TMa9Dx+/5/D+yFjYzJYY1KW0LYGM839C4acHhJp9rHKaQXjZpDhqHBg1&#10;agkCfZ5FYNBABESNIiBOQESINqGZiq5RY3FD1EBc/3wcrl90EO2WkW2kiilpRzyCobz3NlTcZsHw&#10;PIn13Ao2AqpPqblkA2x0MWX4f1vzzJhavqMKWTVVPK/BmKNsSPE7qTKKpZDJfA+TjBb5EUQTV3KS&#10;wA7PI46dHVlyu+gyI220MiiVdZHsUNdcm3ICtw7fgpsenY1bot5BYOQA3BVAjcd/HoJCZiCgGwlA&#10;l0Ho2fNZxCd9YLUNmS3VlKC2xk4gFAP86YSfHBCquM0GSDIvMbNyAkQgPeFT3HHHS+gQ8DqCIscQ&#10;DOcgLHCWUZujgoeYscMbHpiE60Z+iatWFMFjOVVj9vKtyQy1/6uAyI3SFAwlzVboH1zIEgjIrvFO&#10;s0qgVcpBMgYyPTac3usP813LUcl3rXaKCddgTibVrbhDxu/h2eyjRS5YERBqQo1A2Dq21KzGUUes&#10;WWhXsj9tr9l+ZQVupYrd8cUVuKnHKHiFDUVgODUcqr89qelEhk2Hf+h0dOjaG0/+cTD27bOMpJ0y&#10;39GyRq2hrtOywktP/f2m8BMEQk19yf2SBoHrjJfg+gbHqHt3Z+Jv/5qIDl5PIyh8JILJCEMIhN3C&#10;J+EXAaxMPsNwU9QIXPW3WNw8Yz+ukXOEZVKPS83MpIBQM3TNVuL/sFhArPFCufHSmBLTEX8Sb24g&#10;EJL1as8N2RhqsHTmwSK4LTlIFmGN6zV3vxa58ERjg+6J+ZQTPCf7S7JZE3TLitFqxQlclVKAW0Zt&#10;w83/NR8dg4ZRBR6NsG5jEBgxheA3m3V6BrzYoXcNfRr9Bs5ARYVFAsyQnxlEl0GUxgM1sWh99VMJ&#10;P0EglF2WKoAmUepRV0swlD2aPBXrG5sdM2akkhH+Ez5+vREaMYnnsxERPBVhIeMQHDkOfkHD0anb&#10;WHR8ZRVuistGmzQCkCY6ZBbxrYDw/zAedS5hI2iVmo+2Sy139K6pBOeYYvx9ayHMWg2n06y8kMe+&#10;8ZmlaD9/H65gWuWN+PQxrha5UEVA6JGQZybj5PZLk0RtE0/i+qQc3DJ/D659PhnX9ByFANbPSLLA&#10;4PBxrL+stxHTEBJOVdjnXdx+9xtITFvLWmAF4zBBEyLG1Iyff2oI2BB+gkBolbt6Prks1Y5sTqrJ&#10;cpdkLfLXUiJg25Z9+J/fD0XXjr0Q5j8ZPt3momP36QTF8bgzeAy6BxIMI4bh2l/OwGUTvsJlCSfR&#10;VmM0WpMsIIovgbtmY8nQXDQj2jjBYc41rtg07v8qvFcq1aUUrWyphbs2SlpWSPWpGP5J2Xjwg1zc&#10;vqYU960swl1rjiNwFdMaZ0ObRDt/90Omo0W+myjvzxYBnpEEdlSavdbsL+O1vM5ds9+yFki3oR1V&#10;4k6Lc3HrgA9x3SMT4Bs0BP6RwxHUbQTCw8cgMmQq6+tChAZOhF+H5/DPv43A4YPWrHCdoxYOh+q/&#10;XEI4CIAWMVDLEFmw5KcTfpJAaIWmBd7YC6pX1CCxNXtWUW7HyCGL0S3wWfgHDEVQ5ByEaoOosMkU&#10;7d41DoEhw/Hzbu/ixj/PRYcpO3HNslK0XWmHZ1IFLkusIhhaZhdGfU4qI2NkZU+yM84GLbOStxaJ&#10;3KNLGj83jWsaf+44y8OIR5zMbxivGUTFyVTEmHqw8SwlMOs8Rt/JJq3irPs2fv53cd/l2ubimsY3&#10;F/ddrm0urml80zjlzZnxjZ/PvPab4prGNxfXNP6suIajFVdufT51zvJLovqbLN+UpWgdrx0YK+Cp&#10;9e4axkhywDPVThZYhFvGbcKNT86Gd8QQ0zF3Dx2LsLDRVIllGjMeEWET0KUz2WHES5g7MxrVVbKj&#10;ZS2XOYxZE2StFPlafrrhJwyEzQerV9RYicDQqhwff7AJDz38Orp0fZ7gNxLhobMQFjzXeLQJp/rR&#10;I3A0gXIwbrx9EG59diE6zdqGG1aUoN0HGsORiUohe/oGdmjUmnwrTmr0Dy5So3g0jeabhNcZae67&#10;FvnPC+uBbD8JaObYeG4+a/a3isLOS/aCaWKBRfBYWY5rl5eg48wD6PCPBNzSfTh8NJEXNcqsjgpT&#10;5xysYZz5CPEfi67eT+PPfxuA7TsPmnpcU+OkOHgme0CB4E+L9X1TaAHC04IYoWU0KnvD6mrNpFns&#10;MDcvH+8OnI6Q4Kfh7z3QbB8aGjLb7I0SEGWNHYayR/YKHIqb7x6Jjn+bD98BSbh7zlpETFyFkNEr&#10;ETp6FULHLEPY2ESEjEtE0Lg0SmqL/AQlmGUfzGOIOT/9GDF8DaKGrULUyEREjorB7RPScO+UT+HV&#10;Nxk3vrAEVz86Fp1CBqNn8DjcFqTdGyebrTVDw6YjNHgavDsPxG09+mDRkpWorZfvxSpU2RwEwRo4&#10;5dGhgQH+RIcDmw0tQHhaUA9p2U9pEk1792qXOTnrbOw9P/98F/7whwHo0uUZBJEJRoTOIygSBKku&#10;+0XMg1+3hfBnz+zbtTfu7fk6Zk9NQFHeCcj3YGVZFspOHEdpQR7KCk+g/MTJFvnJSjHKi4pRQSkv&#10;KjHnZTov1OccVJw4DEfFMdK4Yhzeux+jBs1Dz7B/wtu/N+vXcARFTEBwODWSkBmIDJqObiFT4e8/&#10;ED6+z+OFFyfg6FFrLFDmYfXaTbFOY4CaEW7CAluA8FRoAcLTgpigKosFhEZMZdHsMntQeSxhqKqq&#10;wtTpyejZ/Q14d3gbkQGTEREyzSxeD2LvrI1uuoVONE4uA3xewH//9wCsWP2F2dT7VGhSH1tCSzg9&#10;WFpIWXkFFixei3vufxPePq8hMnIkuoWx8w2ZQG1EThJmmf28w8JGUA1+Hg88+BISkj7mLxsQTuPd&#10;WmVqbALFBJtWOsW1VMLG0AKEZwVVDrFCVRyr8ggMnbI5rNN+GPI+p3EW2R0ew2svTUSXgNfRxe9d&#10;RLCSdguZiKjgyeypp1gqS8RoeAf15/fP4Td/GIS0ZZ8ZryoKUsJl0lLN+38rYdLO+nyuuO977beN&#10;+y7XNhfXNL65uO9ybXNxTeObi2sa31xc0/jm4prGNxfXNP7U59PLWnu/1zBeR7v8VJpaARQX2zBv&#10;1go8/tDb8Ov6GoL8hiA8fDxCw8chRD40w6aYNcLhQeOpefRCUNBfMeDd6cjLlTsv1ljNBMudl+qx&#10;zGKMA8EzgVATJqrHTeN+uqEFCJsNmiyROqz9K+Rtg4yQvas2SxdjdMoDchMvvauWbcTvfjWIvfbL&#10;8AsahmBW1NCwqQjXRtg6D5yBqKC5COk6gvIi/vokGSIBUfexAp9HtqiNh9Qq5P1YK18sv3ussMYH&#10;H0Wujs8SVfZGae77FvlPizZ2Qp2ksRx4rroiL+HsPK04Ap2cGLAcjdSonKVp8LuGUFRYhjmzU/HY&#10;o/3g3fVlBFKjCA+ZRcY3D0GsT8FRkxAWrrHASejqNwA+AS/i+efHYcsGeYuxgtOhPZr1XLFKgZ/l&#10;MYYJ0NdNgoCwufifZmgBwh8o2CqqMWtGAu655yV4e7+K0CCqL6FzEcCKGxQxCUGhEwiKlJBxCCAg&#10;qqf/818GY1nGetjtjSqzHXVV5WwgFayfVWwkakxsbEZdr2GVVeVWw1HlbRR+b+J0bAnnP4jHCVAa&#10;Z2Mby0POeKspFtioM62tledtGe9rcy1dr++AEydLMW1GKh56aIDxCu0XOJh1ZpwZAwwOnU0GOIds&#10;cBY1jKnw8RuMzl4v4te/exfLV68zv7eC7tcSvm9oAcL/c6gncZOqa43rHDteiCHvL0KPHi/Ay+tV&#10;BAXPtHrxiLFUa0YZ9cbycjMVfl7vwd/nVfzmN+9i4cI0FJ7QNpBWhdbWpFLFrfsKKKXuNAJhI/AJ&#10;CNUQG6UlnP9AZmdYlzorAR5jmkoD4aonQ6ypZSdnNA0Tg6PHMzF+fDTuv68PvDq/hgA/MkAt64yY&#10;0ACEE1h3JjFuPIIChsKrSy88+OjLWBSzCpV2C0R1H4GrNQ7YEr5vaAHCHyDUOyvhrCkhcMmlvlXz&#10;Dx7KQp8+4xER+TK6evUiQxxPhjgHQSGzWcknI5iVPSJcgEiG6P8uunR+Bvff/yZGjU7AwYOWq3cr&#10;qOFQbdYYJXHRmvVTIxAQtlT+CyFYZdLIBJsAohmfUxkp3qoXGg7ZsH4P+r41E7ff3gfeXq8hyH84&#10;wkOnE/SmmyWdwfKaHj6Z56MRHPwOfLyexl23v4JJE5ahuETmMLqbtd1pndRgTeTpES3he4cWIPwh&#10;gsb6NA5kxmIoTWrlrt0H0af3dIQEvgqfrkMRGKzZ5Zns9aUus6LLPXoIGwGZgPaP6NL1TURFPYcX&#10;XhyFVavXo6LSmlhRA9N66FqngyoWVSupzC3hggnGWYGGNuoJTvVVhs1TGW74Fiii+hsd+xH+9vfR&#10;CAt5Gd5d+iPQf4rFAEMnUlOQ27dpFM0GT6cmMQpeXV9D9x7P4733ZuL4sUZzGAGvekRqBzqa8Ueh&#10;bsOXLeF7hRYg/AGCCIEhBVanzw+slWIDmuBoCF9+uRPPv6DN5l9iIxhAVUdqzzQ2gJlUlWdZjSB8&#10;IkIiR5M1joR31wHw830NTzwxANOmJ+Lw0SO8i6V+K2i8yQpqAU0f3hJ+jCDQs4BQm3RZZaNqsGXb&#10;AQwaPAf33v8KfP1fgI9vf5avZoAFepNY5uOtmWCjBk9DYOAUssQ30aPbK3in/yJqBznmXir7uroy&#10;C/RU1KbY+R8fQuWYooiW8H1DCxD+AEHVsFFUHU2VVB2lylJT6bD2fTC1tw5ffLETr782EZERb6Bz&#10;l0EIJugZs4hwNoqwKQgOIxvQRvSKC5sMf78R8O7cG7f16I03e81CxrJVKCmWD5mvgxmjasI+WsL5&#10;DqeD0PHMPMQszsA//t8QqrwvoavGigOGs8ObbrSBgEiWc7cJLPOxhv2FaYvZgJHo6PUCut/1CoYO&#10;nYsD+4413E1jixWw28vgcFRaZW0sGKzapifXNfy1hO8fWoDwBwiCQP1ZFdOqnCbwRPvzGhOYerGE&#10;rxvMzp1H2OPPp+rzNLy9/0km0J8qsvwfLiIrnITAiBEIjphKoJyNCM0cBow36pR312fx0INv4d2B&#10;s/HBR+tQYdO4ZGOw8zlaRdCgMvFxjWzVjFk1iBWYTvNF45iWBeUiGY2emS7FoNKR3yGJVWYNYvLG&#10;+raxDOuYCYaAKZvUz7AIrT08BDpNy7MeJ4qLkLHyC7z++jTcfUdf+HR+Bf7e7yAkZJSl/obMZVnO&#10;QyDBMFBLMiMIhCHT4OPzPrp0eRUPP9wXk6fF4VhudsM9eVeVpVGzxQaZWlMoYp6SxnRaaW0J/7fQ&#10;AoQ/cjhyOBPjxi5mQ3iLqnAv+HQdSDCcTJnJhqKVA1Kb2ZBkUBtB1TpsNEFzNLp0HIBAv7547NGB&#10;GPL+XHy+bivKy629WKygBks26tSgOhuUmY0+1ZotpDvVygWGYhnavL0GtfydxNzjEguCjRq+by1F&#10;fxaoUBo6hDrTU1jwUksActbLVZX2V6bK27DuvDGcOFGODz7Ygrf6Lca99/UnqPVCl84DEBRkLblU&#10;mQVHjrLKjmpvWOgMluc0AuJEdPEaAB//1/DffxyGpTErUFwib+kKAlgBbUs4n6EFCH+kIFMYp1Ob&#10;hVtgU1RUgejoD/HUU+8hyP8VdO3UD6GBI8kGJ7PxTKcKNcOozaERExFONTpCM4xBZI7+I3jtWwgM&#10;eBWP/PItDBy8CKvWbER+UaP6LPCT+Y3GrjQDzcZsjH/Z4JrSHQN8ZJS8rh4y8/h6BvxSC18zYHUK&#10;mtwSwDGPlA96ZQOG+q4hvqETkUei4zm5iEtcjdffmIL77+8NH+/n2SkNYZnNQBhZX3jYPAQL7OQY&#10;NXK0xfwiBISjWEYDyOp7ITKkP156aTY+/GwL7LWaYOOjeP/aGgecDqbLML+WcD5DCxD+SEEzf87a&#10;Mh4rKWpwVuWXCrR50y68N2gG7vnFs8Z0ws93EIKNtxuqzaFTyArHITxyHMy2jGxwEeGTER4xCd5B&#10;g9DZ9w34BDyPX9z3Ml5+ZQzmzknBvr2H+CwBYtOgz9YKBLMg38w+ChzZEBtWPzQGyzXZJRKk/mo5&#10;WwMjtlbuNLy/ATwLmBrDyZNl2LRxN6bPTMP//nMYetz+NLz9/omuZH9BQcPYKRHoIocQ9Iaykxpv&#10;2HtwyEyEhc1lBzYbgcFT4OX9Ln/zPB557HWMHbMYe/Zo4ssKdeycnKwDzjoxd20qxjS14OB5Dy1A&#10;+GMF1XY1Rqpk1gCUhOcmWCAk119LlqzEn//yPoJCnoO39ytUh0ciNHgCIsg05AsxJHQsVehxCAqd&#10;hIDwGQgK14QLP4e8D2+v3vDt3Avdwl7B73/zDt7pNwtJiZ9i9+4jqLI1rmZR0LOlFgoQ6kkYeS5c&#10;NONSdcb2TceLNZixP4rG2MwQQF0ZRYxXwHd6KLeVYeu2r5jvq/HqK5Px+KMDEeD7LHy7vgWfroMR&#10;HDSGAKftG5TPZH5m2GIUwqgCyyFqODum0JCR8PMejK7M/+63vY5/PjsJCcmf4URx43huA/tWp6M8&#10;l0hNN0y1BQV/jNAChD9WUH0/Tb7+4KwlM6hpBEU2m5pqbNy0HaPHzjLmNIH+r8G7c3/4dx1H9ViG&#10;uBPYEMcTBMlGjC3aVDbGKVTVplO1noHw0PHw09rUrm/Cq8uz6N7tZfzy8X54++0FmDU3Aeu37kBW&#10;XraUs4YnKh2XctAQQQ2qayqQmZWFTz/fhinT4/Fqrwl46JE3EBH1DFncP+HVtRf8A4awsyH7lpOD&#10;4Dk8zmbezjKzvcbbUNhkRIYtRnjQbPgRKL26vIDIiKfx1J8GYO68dBw4eoS52diJEIjFvsVIJZqV&#10;Uj9o1HHre6tTutTz/8ILLUD4owWxEw3Ws0E0/G+dsW2wkcipg/F2U6OxvUaAAspsFfj0yy0Y9N4C&#10;PP7L9+DrqwH6fgS6YWycowmKUpk1JjURYRFTqDKTsYQKHGczfpbFZORR23eIsWf06vwGQoJ74/bb&#10;euNv/zsGfd6aiKWxK/HFui04ePAIak7ZK/67oJQ3SmPLPlO+b2juXo3y7ZiqrdKOvXsP4osvtmLR&#10;vA/Q980ZeOqPI9Gz25sICeiHrp36wsdrMPz9RyMomHkYyU4lfDICmV+BzEOZOIWHMX/DyPhk+8fP&#10;gaGj4OX3Hrp0eYXg+Aqe/MNQTJuWTMZ9kCz6a7apWXz5tTS+LQmEWmvsdGoCy8Y6IFVcdYH/G0bY&#10;AoQ/RmgBwh8tqPJb0Gf9nVn91SikLjUAUTNtvryyAl+u24ERI+bjd7/pQ7byEoHtWfj59KW6rL0r&#10;ZhIEF7KRzqc6PQthoTLeluH2JDOAHxwxlg1+HILZoIOCh8Hb51108eqLrt5vU95Cj+798etfj8Gf&#10;/zySz4ijurgcGRlrsW/fYRTJqWh5uXmH5oMSrLSrYUvOVkO/XdB9xOD0e92n+efVOmrMrHlhURm2&#10;bN2D5JQULFoai0GDp+JPfxqI//rlSHSLGEgVdwC8O41A1w4jqL6ORkjgJIQFy1PQdHYWkxFAgAti&#10;JxLUoPrK2F3rxeX4QKs+goNGwcdbS+OeJrN+Hn95aiimTluMr746QHA7PW2m7BoLVmKCrlHZWraf&#10;ZsLm6y8Zmp63hPMVWoDwEgl2uw2bNu7FlCmJ+OtfB6PH7S+ji88z6OzzmvFcHBlC9Tl4PMFQky1i&#10;iFTtwmYSBAUAljptBvrNGONkcwwImggfv5EEx4Hw7voWGeQr8PN6Cbd3f81M5Nx/33NkkYPxzjuz&#10;MXz4AoweswgLFyzHyhUbsHnTIez+6ij27D6Mw4eycPx4PvILi1BSVgqb3U611AFHbQ1qyI5qnLVG&#10;HIyrclTDVlWF0vJS5BfkI/PYcRw4eJhs7jDBJhObNh3GiuWbMHd2KkaNWIj3By8lu5uHPz05DPfc&#10;3YvpegtREb0IdH0o7xjbS1+fgfALGEQG9z5CIoezAxjJjmBUgxAMjfBc78+OQzZ/MnUJ11hg8Bj4&#10;+wxBV9/e8PJ/Abff9Qaee2E8Fi1aiUMHjhG3vmbr1k6I5+oYWsKFHFqA8CIOtbW1ZiLD8msoJtHA&#10;Hnk8dDQLyRkfo8+AMfjVb/uSLRLE/F4xEygyuQkOnEJgnEe2uIANfx5lNtnjDIKBHMpqHwyqfpGj&#10;qRZSwrTyheohGWVY8BwEBRAkA9+nUL32fcesj+5IkLy184vo2vUFfv8SQaSXUReDAp9DZMQruPOO&#10;PrjvgTepzr+N3//3EDz5x2H4nz8Nx1N/HoW//L8xZG0j8EfG/eHJ9/Gb3wzEY4/1xb33voo77ngF&#10;EeEvk4k9R9X0Vb7H6wjy70U19iWqpC+jk9er8PHtCz//QQgiW5MNX4gxOZrL58uIeQaCCP6BYRMQ&#10;FDmWItAjEIbzyHcMCeO7hsrHn/b7YB74zUQgmaJXx94I8H2RoPoMVd538d6Q6Vi5dj2y863tXq2g&#10;4YsKloOjSTm0hIsxtADhRRwaZ0OtGVHNPjbYCRoV8utQaa/G7j3HzGY+/frNxX89MRDde7wFL68X&#10;yfZeJ5C8g8CgwQSOUQSaCYggMISFTDZAKOAIMmq0WOJUBIZMIbDMpMzjOdXFCIINVfAg+c6L0Cwq&#10;1e5grZoYTzDSkapmsABqFAF4PAL9JiDAZzzV0rHw6yoZQ3V1jDlan8ciwJsg7Mtn+k8iAPIeoZqp&#10;1eZY1j1DmTYxW6n2gVEjEdRNNntKozy3kNlSDIBrdU4UwS+CICiGa9TdWYgIXkRZYBzmBvA5vj7D&#10;0aXTIPj7vo67b38ef/zvARg6ZD6SEj/AoUPHUEOgaxrkI9Lktxnvs1igpGXG9+INLUB4SQWqZWZc&#10;SsxE5xI1Tg3ICyCtUFJWgb0Hc5GYuhajx8fgL38dQKbWhwDzLAHqZfh16QN/qsMBvgSQQKrNIdP4&#10;3TSEmTEzgmQE1elImeqQSUVZ5yERMwiIUrdl+E2V2xz1WcbFlsot8PpaeJ8movs2J0Zd1T2M6H5f&#10;SxCfGah0RPKzJjciBHRUZw0gyp8fhUwwOGQSgXgSfL0noEvHYXy/twjGr6Nb5Bt44lcD8fd/DcPU&#10;WRlYvupTZGUfJvA1evxpDMpDdi7G+Jp5K/VX2cwoYmFLuARCCxBeMkGzzg0D8MY2TQ1WrZWN1hhN&#10;l/PcWrtqLbcTWH4dSoorsXXLHmSkbcCw9xag14tT8ORvxuO2yL6ICu1D4OiFTrfKc86b8Pd/B35B&#10;AxGoPXVDhiHYsLUpFMuFlAWCkq9BMFiz2DIAjyDrlN0dGVsY1VMjZ43XNRXLLMgS3Wcyj5YEh8+m&#10;zEcQQTogaDQCAoZS5R/MtFJd7/guOnV4myzvLQJeb9xx20v461+G443XJmPSpKX48MPN2L37MGx2&#10;y5TGYtFWhyEvMs5a5ZXAjyAoHDQdTON1X+exmGFLuPhDCxBeIkHzzrUENypp/GtQ0XQQKdRqBbNT&#10;EI86l9E0WU2tnL1qXMsM+PPC00I9qmwnkZ2did1fHUBS0hpMnhSDESOW4umnx+GRRwfiwYfew513&#10;DqD6+ia8Or9qvOR4exGEurwDr64D0FUrKny0xeRA+Eq8R8PPZyLBaSLZ5iQE+E2iqqxlglTDKf48&#10;9/OZYMSX6rOv93h4ew9DV9/+lHcob6OLdx909u6NLj690bHLa+jk9QpZY2/cc09/PPRQPzz+6Ft4&#10;8bkpGD5qESZOXYJlKz7D/oNHkZeXi9rar1nxmaHO5IWEedNg42dUXTMrLmnIUxOkBlMtJnBarvib&#10;ftcSLsbQAoQ/laC2+o3ttfGCxoZ/JjCeHmpqHCgvt+H48Txs2LANK1asRXraKkQvWYFxo2PxzltT&#10;8Ny/3sffn3oP//zzcMoo/OnJSfjdbybil4+PwiMPvY8HHxiM++8dhHvvGYh77x2CBx8chocfGU41&#10;fSR+87ux+OOfpuJv/zsR//jLu/jfp/ri5eeHoX+/SZgwbjFio9dgWfqHWLlqLbZs2UnALkBFhQ01&#10;jn9npnOOjPi3eXOu8I0/bAkXSWgBwpZwfgJx1VFjg626GOW2IpwszUXBySwUnDiO/KIs5J3IRmFJ&#10;Hk6WFaCkohAV1SdQXVdKmPm+9octoSV8+9AChC3hOwdrlppqJKVxHfLXIiNwqdoNa2cZdyo0q2Y2&#10;F3iNmejRzKzUWYGhxj/l/t46N5+lnpr1ww1qLEPLzG1L+O4B+P+jmhg7zwdY3wAAAABJRU5ErkJg&#10;gg=="/>
  <p:tag name="ISPRING_PRESENTERDATA_0" val="Tmd1eeG7hW4gVsSDbiBDxrDhu51uZw==||||e0VBRDVGRjgyLUNDMTQtNDc2Ri1CMENFLTkyRDNCQjYxQUY1OH0=||SVNQUklOR19QUkVTRU5URVJfUEhPVE9fMA==|MQ==||SVNQUklOR19QUkVTRU5URVJfUEhPVE9fMQ==|"/>
  <p:tag name="ISPRING_PRESENTER_PHOTO_2" val="jpg|/9j/4AAQSkZJRgABAQAASABIAAD/4QBYRXhpZgAATU0AKgAAAAgAAgESAAMAAAABAAEAAIdpAAQA&#10;AAABAAAAJgAAAAAAA6ABAAMAAAABAAEAAKACAAQAAAABAAAC/aADAAQAAAABAAAC+AAAAAD/7QA4&#10;UGhvdG9zaG9wIDMuMAA4QklNBAQAAAAAAAA4QklNBCUAAAAAABDUHYzZjwCyBOmACZjs+EJ+/8AA&#10;EQgC+AL9AwEiAAIRAQMRAf/EAB8AAAEFAQEBAQEBAAAAAAAAAAABAgMEBQYHCAkKC//EALUQAAIB&#10;AwMCBAMFBQQEAAABfQECAwAEEQUSITFBBhNRYQcicRQygZGhCCNCscEVUtHwJDNicoIJChYXGBka&#10;JSYnKCkqNDU2Nzg5OkNERUZHSElKU1RVVldYWVpjZGVmZ2hpanN0dXZ3eHl6g4SFhoeIiYqSk5SV&#10;lpeYmZqio6Slpqeoqaqys7S1tre4ubrCw8TFxsfIycrS09TV1tfY2drh4uPk5ebn6Onq8fLz9PX2&#10;9/j5+v/EAB8BAAMBAQEBAQEBAQEAAAAAAAABAgMEBQYHCAkKC//EALURAAIBAgQEAwQHBQQEAAEC&#10;dwABAgMRBAUhMQYSQVEHYXETIjKBCBRCkaGxwQkjM1LwFWJy0QoWJDThJfEXGBkaJicoKSo1Njc4&#10;OTpDREVGR0hJSlNUVVZXWFlaY2RlZmdoaWpzdHV2d3h5eoKDhIWGh4iJipKTlJWWl5iZmqKjpKWm&#10;p6ipqrKztLW2t7i5usLDxMXGx8jJytLT1NXW19jZ2uLj5OXm5+jp6vLz9PX29/j5+v/bAEMAAgIC&#10;AgICBAICBAYEBAQGCAYGBgYICggICAgICgwKCgoKCgoMDAwMDAwMDA4ODg4ODhAQEBAQEhISEhIS&#10;EhISEv/bAEMBAwMDBQQFCAQECBMNCw0TExMTExMTExMTExMTExMTExMTExMTExMTExMTExMTExMT&#10;ExMTExMTExMTExMTExMTE//dAAQAMP/aAAwDAQACEQMRAD8A/fyiiigAooooAKKKKACiiigAoooo&#10;AKKKKACiiigAooooAKKKKACiiigAooooAKKKKACiiigAooooAKKKKACiiigAooooAaMHtQfcVk6l&#10;qGnaPZyajqk6W1vAu6SWVgqKo/vM3QV8q+O/24v2a/AW+CbxJHq1yqblh0tWu93H8MyDyP8AvqQU&#10;6VKU3ywiB9fKR1oO0nk1+Ovjr/gqkMTW/wAMPCrfd/d3OrS7cN6Pbw//AB+vkrxl+37+094sdkg1&#10;yPR4HG1otPtoo+f95/MnT/vuvdwvC+PracnJ/i0MpVoo/o3LxxqXk4A6k14t4r/aR+Afg4TQ+IfG&#10;Ok288H+sgW6jknX6wxl3/wDHa/mP8T+OfHPjZlbxrrOoawUbcgvrmW52/wC5veSuUX93XuUOBav/&#10;AC+qmP1xH9CXiT/go/8AsyaBF5ml3eoa239yys3VvyufIrxTxH/wVW8KWzf8Uf4OvL1f715dRWn/&#10;AKAtxX4sUV7NDgjBQ+OcpEPEyP1C1/8A4Kl/FK5b/ikvDWlWI9bt57v/ANFtb15prP8AwUj/AGmd&#10;VXZYy6Zpv+1bWe7/ANHPJXwRTd0fqK76XC2XUf8AlyT7aZ9cv+3X+1hcZ8/xdJhv4Vs7OMj8Utq4&#10;/Uf2sf2lNVO668baqv8A1yk8j/0Dy6+eLJHv5fIsVaeT+6i7mrvNO+FfxQ1VN+leGdWuV/2LKdv/&#10;AGSn/Z+U0v8Al3AXPVN+X9oL4+XLfP478Rf8B1W5X/0Camf8L6+PP/Q8+JP/AAbXv/x6j/hQ/wAd&#10;/wCDwR4ib/d0q9b/ANo0kfwE+PbdfAviQf8AcJvP/jNP/hH/AOnX/kofvR//AAvn49f9D34k/wDB&#10;vef/AB6r1r+0Z+0JZ/6jxz4g/wCB6hPJ/wChvWefgL8el+74E8Sf+Ci9/wDjNRv8CvjpCu+fwV4g&#10;j/39Mul/9o0v+Ef/AKdf+SjvVPRNM/bJ/ah0r/j38Z3sn/XYRT/+hpXV2f7fX7WNnN5knilbkf3J&#10;rKy2/wDjkMb181ap4D8eaD/yHND1G0/672ssX/oa1xvnQb2j3LuX7y0LLcpq/YgLnqn6JWH/AAU4&#10;/aOtIVjmtdDuW/iaW1n/APZLlK9R0b/gqt4vt7XHiHwbaXcv963vmtl/8ehnr8oYnjf/AFbUlZz4&#10;Ty6f2R/WpH7jaD/wVP8AhRc2yjxP4c1e1nP3ltvIuEH/AAJ3gP8A45Xunh79vn9lvX2hhPiJrCeX&#10;/lneWtxFt/35PLMK/wDfdfzi0V59bgfCT+GcolfWpH9YPhX4s/C3x3K1t4I8SaZqsy/eS0uop3X6&#10;qjlvzr0wciv483RH/wBYK9W8HfHX41eA2t/+EQ8U6rZQWv3IFuZWgH/bs/mQf+OV41fgXEQ/gVec&#10;3+tRP6ttq9uaDx2r+fLwZ/wUk/aK8O+XB4jbT/EMYbLtc23kSMv91WttiL/3xJX174I/4KkfDnVW&#10;jg8feHr/AEeR32ebaut7Aq/3nP7h/wDviN68LFcN47D/AMSkVGtFn6pfepAOK8D+Hv7S/wACPijJ&#10;Hb+C/FNjcTzNsjtpZPs1yx/2beYJI3/fFe/V4zg4+7I1CiiigAooooAKKKKACiiigAooooAKKKKA&#10;CiiigAooooAKKKKACiiigAooooAKKKKACiiigAooooAKKKKACiiigAooooA//9D9/KKKKACiiigA&#10;ooooAKKKKACiiigAooooAKKKKACiiigAooooAKKKKACiiigAooooAKKKKACiiigApMA0DkV8/fFz&#10;9pL4N/BRGi8e63Db3oXctjCfOu2B+6fJTLIr44d9iZ/iHWiMXJ8sQPfuAKwtZ1nR/D+lzaxr91FY&#10;2lqnmS3E7iOONR/EzNhVH1r8Xviv/wAFP/GWsLLpfwc0hNHgbci3uobZ7nH95YlzDE/+/wCclfnT&#10;46+JHj74n6t/bnxC1a61adXZ42uZGZY/M/54r9yJf9hK+ny/hHGYj363uR8zCeJjA/d34mf8FDf2&#10;fvAQlsfD11P4nvkZk2acmYFYdzcPsRkz/FFvr4A+IX/BS/45+KGktPAlrZeGLd9u1kX7XdL/AHv3&#10;0yeR/wCQK/Omivr8Fwdg8P7+I98wniZHZ+NPiJ4++I94uo+PtavNYmRmZftczSrH5n9xPuL/AMAr&#10;jK9b+H3wF+MvxU2yfD7w3e6jDJu2zqnl2v7v+H7RNsg/8fr7k8A/8EvPibq6C5+IuvWeixlVbyrZ&#10;GvZ/9pGz5aJ/wB3rsrZzl2XR5ITj/wBuEKjKZ+YFECPNcLaQK0ksrbFRV3Mzf7lf0J+CP+Cc37OH&#10;hPbLrVreeIZ1YOGvrl1QMO3lW3kIyf7Lh6+wPCXw48A+AbdrXwNotjo0b43rZW0UG7/e2KM14OJ4&#10;6j/zDUTanhv5z+arwl+yx+0Z43LJoHg7U+Od93H9iUj/AGWuvLR6+l/Cf/BMz4/6ysFx4jutK0SN&#10;/vq8zTzx/wDAYU2N/wB/6/fcFu5pSx7V4NXjDMKvwPlNfq8D8j/DP/BKrwxaytL408YXd8mOEsrV&#10;LYj/AIFI8+7/AL5r3Tw3/wAE3f2ZdDt/I1e11DW2/v3l68bfna/Z6++6TateTWznG1fjrS+815I9&#10;j5v0D9kL9mjw5B5Fj4J0qVf+nuEXf/pT5ler6B8L/ht4TTZ4W8PaZpo/6dLSGD/0BRXe5Apa4HJv&#10;4hjFQIu1afRRSAKKKKACiiigAqlc2dreReTdRJKv91wG/nV2igDyTWPgX8FvEMv2nxB4P0S+k/v3&#10;FhbyN/30yE15Pr37En7LXiSTz7/wfbQN/wBOklxaD8rWWMV9YYHrTufWnGrKPwyA/OPXv+CY/wCz&#10;/qty1zo91q+kg/8ALOC4ikj/API8Mj/+P14L4j/4JT3saSXHhPxosmP9XDeWWP8AvqWOb/2nX7JY&#10;FGBXpUM8x1H4K0vvJ9lE/nd8Tf8ABOj9p7w9sfTbGw1wH7wsbxUx/wCBX2evl3xh8Hviz8PEmn8b&#10;eG9T0yCBtrXE9tKsH/f7Zsb/AL7r+sEY7VIv0r18JxtjofxOWRk8LA/j037+lJX9T3jn9nL4FfEr&#10;z5fGnhbTrue5/wBZciEQ3Lf9vEOyb8nr438e/wDBML4Pa2JbrwJquoeH7l/9WjFb21j/AOAPsnb8&#10;Z697DccUZfx6fKYzwp+FP369r+Hf7Rvx0+FaR2/gXxRe2lvGuxbaR/tNsq/7FvN5iL/wBK+lvHn/&#10;AATe/aD8MySTeEvsfiS337UW2mFvPt/vPDc7EH/AZ3NfEvi3wT4y8AaiuleOdJu9Hum+6l5C0G7/&#10;AGl3/eX/AGkr3aWNyvNfc92RnySgfp18Ov8AgqX4ltNlp8V/DsN4hb5rnTHMLqv/AFxlLqze3mJX&#10;6C/DD9sL9nz4riK10PXobK+lC/6FqH+iz736Iu/CSt/1xeSv5maK8rGcFYWr/utTlNIYmR/YYOO1&#10;IzBRljX8uvwm/ah+OHwa8i18E63J9gt+mn3P7+02/wB3a/3f+AbHr9LvhR/wU88I6y8Gl/GLSZdI&#10;nY7XvrENPa+zPEf36DPy/J53P4hfjsfwvjcGudQ54/3dTpp1ozP1horzzwL8R/AvxK0Ua/4E1e31&#10;e1+UM9s4co20NtdPvo3co4D+1eh14BoFFFFABRRRQAUUUUAFFFFABRRRQAUUUUAFFFFABRRRQAUU&#10;UUAFFFFABRRRQAUUUUAFFFFABRRRQB//0f38ooooAKKKKACiiigAooooAKKKKACiiigAooooAKKK&#10;KACiiigAooooAKKKKACiiigBoGe1B9xSGvkr46/te/CD4DCTTdYvTqWtqMrpdiBJOp4/1rZ2Qj5l&#10;++d5XlEailTlUlyQiOx9ajNfGXxp/bV+BnwcEmnSXv8AbmrxsYxYaYyyOr+k0u4RxAP9/L+YOyNX&#10;5A/HH9tj4yfGtpdJS4/sHRZN6/YLFmzIp3jbcTffl+8Pk+RP9ivj2vt8s4Lq1PfxsuQ5pYj+Q+5/&#10;i9/wUC+OvxNMuneGbgeFNLck+Tp7t9pK/wC1dj5/xh8k18OO8k0sk87M0srM7M33maT+JqYzxp99&#10;ttfXPwg/Yh/aA+LQhvk0s6Hpj/8AL5qu6Dcvy/ch/wBe3yN8j7PLf+/X19OGXZLH7Mf/AEs5verH&#10;yLXo/wAO/g/8Ufi1eNZfDjQrvVSjbGeFNsEbbd+xrh/LgX/gT1+3vwk/4J2fAz4fGHUPGgl8WajF&#10;h83a+XaKwP8ADbJncD/dneavvHTdM0/R9Pi0rSLeO1trdQkcUKLHGg/uqq4Cj2FfM47jj7OCp/8A&#10;gRtTw385+Nfww/4Jc+IL4pqHxg19bBOM2WljzZD8v8VxN8qsP9iN/wDfr9CPht+x5+zx8L1juNF8&#10;N295eR7W+1ah/pcu9OjL5uVRveNUr6lGTSYHrXx2MzTE4t3r1LnTTgobCBQAABTWKqvzd6ar8qPr&#10;XnPxQm8QRfD7WW8IZOqfYp/sgXr5+xtmPffivPb5VzGlKHPOMO5498RP2rPg/wDDDUH8P6pftdX8&#10;DBZre0Qu0bejN9wH/ZL7vau++HHxr+GnxfE58D6kt1NAFMsLK8ciA56q4H5rke9fD/wV/Yw0q30j&#10;UdY/aAtyLksPJhjuWAijIy8jPG+CxP5bfy8i/Yq8H6lffHyXxF4cRn0bSxcxy3B+6yOJEhHXln+V&#10;v+A140Mdivaw9tD3ZH63ieEOG6mXY6eW4qc6uFiry932U5P7MOv91f8AtyP2uooor2j8iCiiigAo&#10;oooAKKKKACiiigAooooAKKKKACiiigAooooAKKKKACiiigArA1vQdE8S6XNoviKzg1GzuF2yQXMa&#10;yxOPRkfKt+Vb9FAHwb8SP+Ce37PnjwyXmi2c3hu8ky/maa+2Mt2zA4aML7Jsr86/id/wTe+OPgoy&#10;XvgWW38VWa4+WA/Zrvvu/dTPsxx1Wd3/ANmv6AgPU0o5r1cDnmMwb/cVCJUoy3P5Cdb0DXvC+pvo&#10;niWyuNOvY+XtruNoJB/vK/z1kV/WT45+HPgL4n6T/YXj/SLbWLX5iouY1by2PG5GPzo3bcmD71+b&#10;/wAXP+CYHhfUxPqvwW1d9Knb5lsdQLTW3+4k3M8S/wC/530r7PLuOKU/cxsOU554X+Q/Hbwx4s8T&#10;eCtYj8ReD9QudLvY/kWa0kaKQJ/Gu5P4fk+5X6SfCD/gpn448P7NM+Munrrluo+a8swsN2p+b70X&#10;yQy9FX/liM8ljXw98VPgB8XfgndMvxE0Seytw2xLxf3tnJ/d2zJ8nz7fuP5b/wCxXjle9icvy7No&#10;8/xf34GHPKif1QfCr48fC341WBvPhxrMN5IgDS2zDy7mIerwthwvYPgo38DGvZ+AuWr+QnSdY1XQ&#10;NSh1nQ7mayvLdt0Nxbu0Usbf3lZPnSv0t+Bn/BSfxr4YZNG+N1q+v2ZxtvbZUju41H99cJDL1X+4&#10;w/iZzXw2Z8HYjD/vML78f/Jjqp4qM/jP3So4715J8NPjD8NPjLpR1z4b6xDqcEf+sCFkkiJLBfNi&#10;cI6ElWwHQZx7V60TivkXFx+I6BaKKKYBRRRQAUUUUAFFFFABRRRQAUUUUAFFFFABRRRQAUUUUAFF&#10;FFABRRRQAUUUUAf/0v38ooooAKKKKACiiigAooooAKKKKACiiigAooooAKKKKACiiigAooooAKKK&#10;yb+/stLs5dR1GVIIIEZ5JXO1UVBlmZjwqgCgDSGMV4z8Wfjn8M/gdon9ufEfUFtA6sbeEDdc3DR4&#10;ysMQ+ZvvqC33E3fOyjmvgn9or/go1oHhj7T4R+A6R6tqCgxvqsuGs4yP+fdd3+kP975/9X91/wB6&#10;lfjn4u8Y+KvHviCfxT401CfVNQum3yTzvub/AHV/uJ/zzRP3cdfT5LwtiMevbVfcgZTrRgfb/wAd&#10;/wDgoR8VfiXJcaD8Pf8Ail9FZmTdE26+lUd2l6IT3RPuf33r8/Gd3dndmZm+dmbvRX1h8CP2NvjD&#10;8dTDq1rb/wBiaDLsb+0b9GVZIzsw1sn358ruYf6tMr99a++hSwGS0v5P/SjjXPWPk8fIu+vuP4Hf&#10;sD/Gb4rmLV/Eyf8ACK6Q/Se7jb7VIvz/AOpt/wB249Pn2DY25N9frX8DP2Nvg78DVt9Ts7JdW1yP&#10;DHUr0K0qMf8An3QfJCPvcp8/zEF2r6+6j5a+OzPjOtWfJgvcR0Qw3858r/Bj9kf4K/A0Je+F9NF7&#10;qq8f2lfbZrrq2ShwEi4Yr+7RM/xbq+qRz2pc+9HXvXxlSpKpLnnK50jqKKKQBRRRQBSEShAm3j61&#10;g67r+keHrM3viC9hsrcf8tJnVF/76JArj/jD48t/hr8NtV8aXLLusYd0an+ORiFjX8WYCvxT+EPw&#10;78VftM/ECfT9Z1SZYQjT3N3Jun8vA+SMB3/jYcf7G6vPxmOeHnCjCHNKR9zwpwbHN8Nic0x+J9jh&#10;6PxT5eb5W0/pn6w+NPFWgfHb4YeJPCnwh1m3vr6SAwoIm/iOCVJOMB1yN3TnNVv2XPhL4n+Dfw7P&#10;hvxSLdruWdpj9nYsFUjgMzKpLdfwr84NP/Zh/aX+HHxAii8F2jC7jDNFewTRiIrjOHLFM/7jZr9c&#10;PhjJ8TLjwzAvxUhtU1VMh2s5CyOP7xUomw+ylx71GBnLFT569PllE7uK8BQyjArAZRj4VqFWXP8A&#10;Z9qml1/u/wBWPWTggioyyjleoqmk6zR70YFT3FeU/GXx9P8ADX4a6t41srb7VNYojpEWC7t0qqec&#10;ED72a9OTUI80z89wuGqYmtDDUV70pKK9WexY2e5prSFU3AZr8ZdX/b/+L9yjJpNlp9ouOCUeRx+O&#10;Qv8A47X6J/s2/EHVfij8J9O8XeInWbUZTMkzoAoLxzOnCrwPlC1w4PM6GIlyUXc+t4g4BzbIcJHM&#10;MxpxUXPk+JPXXtfsfQ5QLnd0Fc1rPijQfDiK+vXkNmrZIaVwo4+tb8xZ/wB2Op6fhzX5U/8ABRTQ&#10;1i13w14kibd9ohntn7f6to2X/wBGNW2NxP1al7Znn8IZBDPszpZXKryc/Nr6Rcv0Pupv2hPgtHeQ&#10;6TD4mspbi4kWKOKJ/MZndlVQAueSWWvdVVduEr+YXTLw6dqNtqGdpgkjcN/uNur+nCznhu7SO5jI&#10;KuNy47g9K4crzB4zmcj6bxE4Dp8LPDKjUlP2vN8St8PL/wDJGlRRRXrH5uVdv74N/npXPeINd0zw&#10;noN14j1mQQWtlE000jDhY05ZuMnpXSNgKfavmL9rbVjpv7OviOcMFaWGKAfWadEP/jrVnVn7KnKZ&#10;35RgHjsbh8FHecow/wDApJGzpH7TXwI1wj7L4ostx6LITEfykC169oviXw/4n07+0vDl7DqEBO0y&#10;QOHXI7ZHFfzNKVZMoa/b/wDYb0I6P8B7S9K4bULiec+xEhi/9pivIyrOKmLm4Thax+p+IPhpg+Gs&#10;GswwteU058nLJa7N/p2PsnzFC7261DIERfMc8dzT4yGBD9e9fiN8R/2oPjT4a+LOvW/hzWmitbe/&#10;mgSN44ZkVYyU+Xcj16ONx0MHD2lQ+E4T4QxXE1arhsFOMXCPN72i/Xuftou3pnNXAMrg1+Zf7J37&#10;SPxe+K/jyXwn4qlt7i1hs5Jy6RLHJuDALkp8vf8Au/w1+mAdNpIPAq8Lio4mHtobHDxDw/icixks&#10;uxvLzr+VlqiiitzxgooooAKKKKACiiigAooooAyruztNRtZLK+iSaGVSjo43KynsVPBr87/jR/wT&#10;l+E/j15da+GjnwnqbAt5UC77B3Hrb9YuPlHkuiIOqNX6RdfamEN2Na0MTVw8/aUJcrBxUj+Wr4yf&#10;s4fFv4C3jL8QdMZLHcqR6jbgyWUm44X96fuN6I+xztyFxXhVf19XdpbX9pJZ3qrLDICrowBUq/VW&#10;Br84Pjn/AME5vh344SbXPhC6eGNWO5hbbT9glb5sZVfng5248k7E/wCeJNfd5Vxr/wAu8wh/28ck&#10;8L/IfiJ4V8W+JvA+uQeJfB97Np2oWv8Aq54HaNh/s/7n+x/y0r9ZvgB/wUlhnjg8MftCRlZSQq6z&#10;aR/KcLndcW8fPP8AehTHzL8ij5q/Mj4o/Bj4lfBXW/7A+JGkzWEjM3kzfet51j/ihmT5G/h/203f&#10;Oi15hX02MynAZvS9t/5NEwpzlRP67tA13RfE+kw674bu4b+yuUDwzwOskbqe6upwfzrfB4yRX8r3&#10;wX/aA+J/wH1U3/gC/wDLt5H3z2M6+ZaTv8v3oh/F8q/Mmx/9uv3O/Zz/AGzfht8fCmgsToniIg/8&#10;S+5cFZtvJa3lGBL3+Q7X+Vvk2ruP5pm3DuJy73/ih/MdsK8Zn2tRRRXiGoUUUUAFFFFABRRRQAUU&#10;UUAFFFFABRRRQAUUUUAFFFFABRRRQAUUUUAf/9P9/KKKKACiiigAooooAKKKKACiiigAooooAKKK&#10;KACiiigAooooAYaZ856ClBwK/Oz9qH9u7w18Hbibwb8OVh1vxInyysx32loR187Ywd2/2E6H77KV&#10;2trhsLVxNRUaEeaQOXLufT3xo+PXw7+Anhwa78Qb/wAqScOLS0jG65unjGWWJAe2VBdsIm5dzDcK&#10;/A/9oP8Aa2+J37QV69lfTSaVoBP7vSreVjERu3Brhv3fnuGVfv8AyJtyiKSSfBfGnjnxj8RvEc/i&#10;vx3qM2qalc/6yeVv/HUVPkRf9hPkSuVZ9i+ZJ92v03IuE6WE/fYv3pnDVxPN/DG16D8NfhZ4/wDi&#10;14gj8MeANNm1G5b/AFjKu2OJf70sv3FX/er7h/Zs/wCCfHjL4iLB4u+L3neH9EY70s9u2+uU7f8A&#10;Xuh/2vn/ANhfkav2l8A/DnwT8MPD0Xhj4f6ZBpVigHyQLt8xgoXfK33nchVBd8ucdawznjKlR/c4&#10;L3pDpYX+c+I/2d/+Cffw8+GS23iX4phPEuuDa3lMpawgcLg7Ecfvf4sPN1+UhEav0hbkUc+tAHHN&#10;fnOJxlXEzdavLmkdsYqOxJRRRWQBRRRQAUUUUARgelBwOori9B8aeF/Ed/d6Ro19Bd3NhsFzHC6u&#10;YvM37Vbb0+62AeeK7MDB609xzg4PllE+f/jd4H+H/jfQLa1+KGpfY9Kt5/NKNKsEcr4wAz8Pgbj9&#10;xkNfOdv+0R+yp8CbKTS/hrEJ2lw8i6fG5Lsn3d0s5UOef7zV8qft2+HrzTPjMNeZme31S2idSwwo&#10;aECNl/AbD/wKvi+GPzpVjyq7m2bm+6K+Wx+bzoV5UoQ94/ovgzwzoZplGHxOMxs5Up+9yQ92KfXe&#10;6m+miP0G8Wf8FCPHF0Gg8EaVb6eg+US3DfaH/wB4DCIB+L18n+NPjt8W/Hzs3ifXbmVGGDFE3kxE&#10;f9c4di19o+CP+CeGpXkC3njnX0tydreTYxiXcB/01cj/ANAr648Hfsf/AAJ8GRK76ONSuEOfOvWM&#10;pz/u5Cf+O1KwOY4r+PUsUuKuBuHl/wAJeF9tPyj/AO31NV/24jzz9g3xdc+IfhNNoV6xaXSLp40J&#10;6mOYmYN+LOw/4DX0Z8btH/t34ReI9HRCWl064CqDyW2Fh+or0XS9K0vRrMWGlQJawxjhIwAo+gFX&#10;bmK2ubV7edQ6OCGB7ivpKFDlpKlM/C81zZYzNKmaUI8nPPn5e2t/I/mBr9hv+CeuqLefCrU9JJJe&#10;z1EjDdVV40P891fkZrFkdN1a700jBtpWjI9NjbK/SP8A4Jya5BHf+J/Drn95KtrOo9k81W/9CWvi&#10;sjlyYlRP6n8XMKsZw3UxMPsOE/vlb/28/U6JRhs+1fnp/wAFDtG+0fDnRNYABNpfOh+k0eP5gV+h&#10;rgAH3r5P/bM0mDVf2etYmk/1lm0E6fUTIrf+Os1fX5jHnw1Q/mbgXFPC57gKqf8Ay8hH/wACfKz8&#10;Ka/o1+B+sjxB8IvDWs53NcadAzH/AGtg3frmv5yq/d39jDWRqv7PWhDJZrXz7dv+ATvt/wDHStfO&#10;8NVP3lSmfvPjvgubLsJi/wCSVv8AwOH/ANzPrOiiivrj+Xisw2sPxr4R/b81V9N+DFnpucfbdRjQ&#10;j1VA7/zC19zsctX5nf8ABRzVNuneFNJU8SSXcpXGfuLEq/8AoTVw5pL2eGm2faeG+F+tcQ4Omuk+&#10;b/wBc/6H5YHmv6C/2atJfR/gR4Vsm4cWSyfQykuf51/PpXo+jfF/4p+HbVLLRdfv4Yo/uoJ5Co/4&#10;Ca+RyjHwwkqk6kT+mPEng7FcT4Sjh8HWhFQk5e/puf0ZtJDbBy7bVAyR6ADJ5r+ZXWLz+09VutSJ&#10;3efNJIW9nbdX0Db/ALW3x7TTm0m51oT28gaNvNggJ2uNv3gm7rXzdWuc5nDF8ipnmeF/AWM4ania&#10;uOlCXNy8nI7/AA8x+kf/AATr0KK58ReI/ED8NbQwQIfXzzIx/SNa/WIBTtI7Zx+NfnJ/wTv0f7P4&#10;D1zWyRm5vliGPSFP/s6+4viF4w0/4eeDNS8Z6qf9HsIvNcZxnsFHXliQB7mvpcoj7HB01Nn4L4lV&#10;fr3E2Khh/e9+MY/KMV/6UeUfHj9obwX8ENKRtaJu9SuVJtrKI4d8dWJ6Kv8AtHvxX5g+Jv22fj1r&#10;t48umajFpVu2MRQW8LYx/tSxu36V88eOfHHiH4i+Krzxh4nna5u7t85/hRR9xVx/Cldx8DvgZ4h+&#10;Ovib+xtLf7NYwFXvLtk3LCP9npvZ/wCBPz4rwMRm1fF1fZ4Q/cMg8Pcm4Yy55hn8IznH4pT96Mf8&#10;MOv/AKVLodxpn7Y37Qdhc/an1xbr/ZmtoCPzjSvp/wCGn/BQKKWWPTvilpQiEn37y0LbF9N0LDd+&#10;KsT/ALNerH9gH4PDRzZfatQ+04/4+PMG7Prt27P0r85/j98BPEHwL12KC8l+2aZe5NvdBduSgBZW&#10;UZ2tzWk3mOCj7adS8TzMFPgbi6t/Z1Ch7Oq/g93kl/27yaP/ALfP3l8K+K/DnjPR4vEHha7jvbKY&#10;bkmiOVYHuDXSHG08dMV+BH7NHxy1T4L+N4ZLucvo1+4ju4SRtGR/r146p3/2K/fC2nivIRJERh+V&#10;I9q93LsdHF0lUW5+L8c8GVuGcb9WlLnpy1hLuv8ANGjRRRXoHxYUUUUAFFFFABRRRQBx3irwb4Y8&#10;caDP4Z8Xafb6lp9wP3kFxGsiNxjo38Xo1fj/APtEf8E3dS0fzfFX7Pxku7ZVZn0i5k3Tp83/AC7y&#10;t/rV2fwTPv8Al++7Ntr9rVCj7pp+K7MDmVfBT9rhp2JlBS3P4+L6wvtKv5tK1GJ7a6tZGgmhmG1o&#10;5Y/kZWX+F6jhmntpVngkaORW3KynaytX9NHx9/Zc+Fn7QentJ4mt/susRx+XbapbArPFzuVWH3ZY&#10;85+R8gbm2FHbdX4R/H/9lz4nfs8apjxNB9t0aWQra6rbBvIkx91Zv+eUv+y/+1sdttfpmTcU0Mb+&#10;4r+5I450ZQPr39mz/gorr/hj7P4M+PDS6ppyrFBBqcKhruL5tubn5/3q7f4/9d8v/LZ2r9mPDnin&#10;w94u0ODxH4TvoNRsLobobi3cSROM7eGXg81/I1X0D8BP2kviP+z/AK6l94UufM02STfd6fKd0E6/&#10;c/4C/wB35l+f5f7m5W87O+Doy/f5d/4CVQxP85/UaCO9IRivm34A/tJ/Dz9oTQk1DwrMbbUYkJut&#10;NnI+0RYIUtxw8WdpDr/eUMEfK19Jr0xX5xKEqb5JnYOooooAKKKKACiiigAooooAKKKKACiiigAo&#10;oooAKKKKACiiigD/1P38ooooAKKKKACiiigAooooAKKKKACiiigAooooAKKKKAIlwOlZOoajYaPZ&#10;S6lqUqwW9ujSSSyHaqKg3MzMeFUAZOawfHPjvwr8OfDN14u8YXaWVhZpuklc49cKo/iY44Uc1/P5&#10;+1L+2X4y/aBupvC2lBtM8Jxzb4bTbie58v7rXTf+P7E+RP8AbdUevSynKK+Y1fZUFoKU4w3Pef2s&#10;/wBvnU/FMs3w6+Bly1ppI3Jd6qvyy3IH8Nuf+WcX+399/wDZTl/yyor6U/Z0/Zg8e/tFa1Iugg2O&#10;jWcgivNTlTdHG5+baif8tZdn8P8AtLv27lr9SwuGwWQ0PaHnqcq0jxrwJ4D8YfEvxJD4R8B2Emp6&#10;nMrNHBEyr8qfeZmfy0Vf9t/kr90v2X/2E/B3wZ8nxn49ZNd8SAxvGWUm1snTn9yrcvLu/wCWz/3V&#10;2KmDu+nPgz8Bvhr8BvDjeG/h1aNbmfYbq7lYyXN08a4DSuR/vfIgRELNsVd1e3MOwNfn2d8SVsd+&#10;6h7sDso0eQlooor5w1CiiigAooooAzkK5GRtJ7dax9e8R6N4c0yXWtdu0s7WEbnlmIVFHqSelfIn&#10;xn/bL+H/AMNVm0Lwkw1vWB8pWNsRQt1/euRj/gK5P061+UXxM+NXxE+LmptqXja+eWJSDFboQsMf&#10;+6ox/wB9/erysfnNLDe5D3pdj9N4R8K8zzrlxNf91SfWXxS/wR6/kf0J+Gde0fxRolv4m0Kdbuzv&#10;EEsUy9HU9CK/Hb9rP4w/GiL4hal8N9dvls9Nt2DpFaAwiWJwJEZ2DBnOP4d23fn2r6o/YQf4nWHg&#10;q60/xXYzRaFvEmnTTNg/MT5iKjfOVzzu+5ndjvWT+3v8Lf7a8K2nxP0uPdNpTeXdkDloJGUIef7j&#10;f+hVnjqlTE4J1afuM7+D8Ngci4seWY7kqwu4Rl8fLL7D/wAX2fKXofD/AOy98UV+FPxasdS1OTbp&#10;d/8A6Jd/3Qr/AHG6H7rbWPtX77ja0gCjgV/L7X7r/sg/Ff8A4WZ8KbeLUpDLqWkYtbosBlsE+U/v&#10;uQDP+0prg4dxd+fDT6H1vjnwxZ0eIKEN/cn/AO2S/wDbPlE8z/4KBeDJtZ+Gdh4ss1LNol0d5XtH&#10;OAp/8eVK/HSv6NvjF4OHxC+Gms+D41zJfWrpGP8AbA3IfwZRX85xR4ZWif7yNtauXiGhyVVP+Y97&#10;wNzb6xldfL5/8upf+Sz/APtub7z9WvBH7bvw78IfCnRdM1iC5v8AVoLQRTQQqcBovlG526b1AcYL&#10;/erx7xt/wUE+JWqZg8Eaba6VGR96XNzNn8Qq/wDjtfJ/wq+EvjD4w63JoPgyOJpoU3ytLIsahcld&#10;36fwV93+D/8Agne6hZ/HPiDDBstBZR5B/wC2shz/AOOVrQxOY4tc1H4TkzLI+BuHMTN5k3Or8XJL&#10;mlvrblhZf+BnnP7Mn7QvxG8U/Hm0tfH2uTXUGrRTwmKTCwrIo3LtiT5Fbcu3jnnFfsQIVRA0Y2kd&#10;O+PWvnrwH+yx8Ffh1dwanoukCa+tWLx3V07zSq2PvDcdit/uqK+i2B+6h5HtX0OXUatGkqdaVz8S&#10;45zfLM1x6xWTUfZQ5VG3LGOq8oaH86vx80OfQfjT4k0+ZNhW/lkAx1Wc7l/8davef2C9eh0r45Lp&#10;0zcahZXES/70eJR/46GrsP29Phhf6R46h+KVkN1lqqCKbaOY5okCD/vsBf8Avk18JaDr2q+GtatN&#10;e0SQxXVk6yxOOgZK+PrSlhMb7Sf8x/TeV06PFPCMMLQnvSUP+31/9t+B/TKoEhPm/e44/wD1V4Z+&#10;0jLbRfAbxQL3BU6fMAT3b+Hj/exXyF4Z/wCCiWkro0cfizQJ3vQArG1kUxu3dsOqso/76r5t/aA/&#10;a28R/GTTR4Y0my/snSCSZkLiWSbacjcwAGzPOzGTX09fOcKqUnGZ+EZB4WZ7/aVOGJo8kYTjzz5o&#10;6cr1t3+R8hu2xdxr9m/2AILhPg1cPOMJJqErR/7oVM/+Pbq/Ijwp4X1zxr4gtvC/h6Fri7u22ogO&#10;On8Tf3VT+9X9CPwh8BWXwr+HeleCLYhjZxbXccb5GJeRvxZmNeLw5QlKbrn6X445zQp5fSyr/l65&#10;8/8A27FNHrtFFFfXn8wkTrxivxp/4KCasLj4saZpIYEWunKxX0aR5Of/AB1a/ZFX6n0xX4S/to6p&#10;Hqn7Q+tIkm5bZLWH/dEcS7v/AB5mrxc/qcmFZ+s+CuF9vxDGp/JCb+9cn/t54P8ADbR08QfEHRND&#10;lCsl3fW6Op/uvIu6v3Q1j9nD4Faxn+0fC9kpP3miQxfT/VFf0r8jv2QtHh1v9oTw/bXX3IXlnP8A&#10;2whd1/8AHq/e755G2j5dv49a5uHKMXRlKcT3/G3NsTh83w1PCVpR5Ycy5ZcvxTf/AMij80v2mP2Y&#10;/gp4E+FWq+N/DmnPYXdssQhCTTMhZ5kT7ruwH3z2r8q6/ZH9v3Vfsnwgt9MMnzXmowoR6qiu/wDN&#10;Vr8beG4rzM9hGFdQpwP0XwaxmLxmTSxOPrSnLnn8Xv8Au2gfuZ+xLodvov7PulX3V9Qlubh/r5zx&#10;j/x2Na8r/wCChfiSXTPAmieGbdiq6pcyu+P4kt1U4/76dW/4DX09+ztpC6D8EPC+nNjP2CKRtv8A&#10;el/eH9Wr4z/4KNRymx8Jy/8ALNJLwdM/MRDivexd6OXun/c/Q/FuF50s144Vee06tSa/8ncP0Py2&#10;r93P2QPh9B4F+Cemb0C3OsZv5zx96ThAPpGF/WvwnjRHlWNztG75m/u1/TXpEFnp2lW1lp/+pjjV&#10;U/3cfL+leTw1S5qlSofovjzmNWlhcLgofBKU5f8AgP8A+2bTDJVu1fBX/BQS3hf4M2kcmONTiIJ/&#10;65yV95hwvHpX5bf8FDvHEJm0X4eQS/vEZr2VB1wQFj/P569/NZ8mGmz8b8OcFVxXEOCjQ3jNS/8A&#10;ANf0PzBH86/oa/Zy1afW/gd4W1C7O6WSwjDn1KZX/wBlr+eWv6LPgd4cm8JfCPw74evgVntbONZF&#10;PaT7z/8AjxNeDw1/EqH7J49TpfVMFD7fM/8A0lX/APbT1NpVSHY3Ht+NfIHxO/bJ+FXw4vn0WBpd&#10;XvYv9ZHaYxGx7M74XPsMkV5X+2x+0PP4Ttj8JfCM5i1K5QNeTKfmhhfBVE/23/RfqK/JIkAZNduZ&#10;537CXsaO58p4eeFEM4w6zTOXJU5fBFbz/veh+qsP/BRzQGuB9p8LXAj7lLpGb/vkxrX078NP2pvh&#10;J8UWSw0TUfsmoycLaXSmKQ4/uk/K/wDwFjX4/wDw8/Zz+MPxP0o6z4R0ozWh/wCW0sqQBx/shn+a&#10;uG8Z/Dfxr8M9W/s7xhYy2FyOVbO9XPqrJ8jfSuOnnGMo/vK9P3T7DH+GXCePqyy7LsR7KvH+WfP/&#10;AOBRlr9zP6UiNyVFhFQ54B61+M/7Nv7Yut+CryHwh8TbiS+0mfakdy3M1sefv8bmi575df8Ax2v2&#10;Etb621G3W6sJBKkoBRl5DDsR26V9JgsbTxcOem9D8G4r4Sx3DmK+q45aS+GX2Zehv0UUV0HzQUUU&#10;UAFYGs6NpfiDS7jRdctIr2zuo2jmgnRZIpEf7yujfKynuDW/RQB+JP7UX/BPK+8PJP49+AEE13Zq&#10;ryT6KPnni7s1q335Fx/yxO9852b9wVfymZHR/Lddrf3Wr+wxBx1r8/8A9p79h7wh8cjL4u8GPDof&#10;ijBZpsN9lu25O2dU+62/rMqFsM25X+Xb9nkPFk8L+4xvvwOerh+f4D8GvB/jXxb8PfEFv4o8F6jP&#10;pmoWsiyRzwPtb/cf+B0/56I/yP8Ax1+8v7LX7b/g344pD4M8aiPRPFIVdqMSttesf+fZm6P/ANMX&#10;+frt3bH2/hD428A+M/hv4im8J+PdOm0vUoPnaCbb9z+8rJ8jr/to7x1ykTuj70ba1fV5rk2Fzil7&#10;en8X85y06sqO5/YVgUhOK/Hn9kr9v1ZorT4d/H682yD93ba1KdqsP4Fum/8Aa3/ff8TV+woGBX5X&#10;jsDWwVX2FeNmehCalqiSiiiuUoKKKKACiiigAooooAKKKKACiiigAooooAKKKKAP/9X9/KKKKACi&#10;iigAooooAKKKKACiiigAooooAKKKKAIs8Zryn4q/FnwX8FfB1z438eXH2awgwqqvzyzytnbFEufm&#10;dseuMbmYqiswq/GL4v8Agb4H+D7jxp47uxBBGAIYF+ae4l/hihTI3sf++UGXcqisw/nF+Pfx98bf&#10;tB+M28UeLH8u1g3x2NihbyLaP/Z/232r5j/8tP8AYRVVfZyTJKuZ1eWPwmdWryG/+0V+0v46/aI8&#10;TNf60z2WkW7N9i09W/dxL/ff+9N/tdPSvm+iv1e/Y9/YQbWxbfFX452pSywsljpEnBlP8Etzj+Af&#10;wRfx/wAfyfI36XicXhMhwvszhhGVaR4/+yX+xJ4l+M91B43+IEUumeFkIZVIaOe+zh18rev+p5z5&#10;3/AE/iZf3g8KeF/D/gvw/a+F/CVnFYadZII4YIRtVVGQcfz3dWrqIII4YhDAAiquAB2qcDNfleZ5&#10;pXzCr7Wuz0IQjDYfRRRXnlBRRRQAVHUlY9/Z/bbOayEjweajJviO1l3/AMStjhh1HvQNHivxZ+Pv&#10;w3+D1g0/im5D3zjdFZREtNJ9AOg/2mwK/Jf4z/tb/EP4srLpdiw0jRScrbW7HzGXP/LSXHz8/wAP&#10;yLXnvxB+FnxA0z4s33gO7jn1XVTI0iOCXknjf5lkPYbk4PpX2h8K/wDgn9e3WnPf/Fe9NtO6FY7S&#10;1Ifyyc/NJNn5v91f++vT5ariMbjZToUYckT+j8nyXhPhDCUc1zKt7atO04//AGsP/b5/I/MpjgZ6&#10;1+rH7HHwL+E2teEbT4kXCf2rqhLRyRzglLWRDjaqcbiflfc2TzkY6V+ZXi7wvq/grxNe+Fdcj8q6&#10;sJGidfY87l/2X+9X0V+yT8aB8KviGlhq0hGj6sVhnB6RS4PlSf8Aj+1vYg9q83K5Ro4q1aB+geI2&#10;Dxea5BKtktbX4/c+3T/lP3hHT6Vz3iLw/p/ifQ7vQNWQSW19C8Eyf3kkXaw/I10XAFN3LX3qZ/GM&#10;ZOL5kfzVfEbwNqPw28baj4L1UYlspWRePvx/fVv+Bptavd/2QPiovw4+K1vYajMY9M1nFtOM/KJc&#10;EQt7/Odob+6xr6Z/4KAfC5bi3sfizpseZY8Wl7tHVGwIT/30Sv8AwIV+W0ReOQyxttY18DiIyy3F&#10;c1M/s/I8XQ434b5MU9akeSf+Ndf/AG8/qGCKCSehxX89P7RPg2TwJ8Z9d0NlCI1wbqMD7uyceav6&#10;ts/4DX7Efs1fFcfFL4TWOv3kvm3tr/o152ImQ9T/AL6lX+jV8Wf8FEPBkcHiHQvHkGD9silsphjv&#10;EVZP/Q2/75r3c6gsRg1WgfifhNXq5LxLUyjFKzlzwf8Aij7y/FW+Z82fsqfEWw+G3xks9X1q4FvY&#10;XEctvcM52qA8e5Gbr/Eq1+j3jD9uL4J+E3EGkST63IMj/RUKLn/em2A/8B3V+LNva3V1IsNlG0kj&#10;fdVBuavf/Bv7K3x18bQfbNK0KS2iJUeZduLZdvrtkO7/AL5SvGy/H4qlR9hhaZ+s8bcF8P4zGxzf&#10;PsR7P3FH4oR57dT3Xxp/wUE+I+rPs8C6fbaPGR1lP2mUH8Qi/wDjrV9AfsX/AB38Y/FG417Q/Huo&#10;NfXsbxXNvuVE/duCrqip0VGQf99V594J/wCCdrIFl+IPiA8HmCxiByP+ush/9kr7K+Ff7O3wv+Dk&#10;j3/g+1cXpj8p7mSR3kdSQ2CM7MHA+6or2cvpY51Y1sVP3T8p4uzTg2nllXLciov2ra5ZqP8A7dN8&#10;+x69r3hvSPE2iS6D4itEu7S4UpLDJyrKT0NfnB8R/wDgnws16198MdS8iN2B+y3akqv+7Krbv++l&#10;J/2q/UAKiqFzwaRyChXHSvXxGEpYn+NC5+a8P8VZnkM3Uyus4c3T7L+Wx+KyfsC/HZmzu0wD/r4b&#10;/wCN16T4U/4J4a/LJv8AHGvRQRg8JZxGYlf9+QoF+m1q/WFUK9G/SpDuHUZrihkeFhtE+txHi/xH&#10;WhyRxCh/hgl+h4j8Jvgb4D+DlgbfwjYhbiVQJrqQ7ppMf3mOf++VwvoK9pkIJ+f7tSRnAw3Bprjc&#10;MYz+lerCKiuWJ+cYrFVsXUliMRNylLrIt0UUUGZSUALlWyfyrxfxV8CPg543u5NS8SeH7S5upR88&#10;20pI31ZCrH869syJPvD9aQqR9w4H0pzjGXxmuFxVbCy9thpyjLvF8p87eCv2bPg/4A8Sp4t8K6W1&#10;nexo0YKzTOu1xtPyu7dq+hmOFGTt/WnRjf8Axbv0pcbB0/WohTjSXJTRpjcficbP2+MqynPvJ8zP&#10;kH9qT4A+Kfjfpel2Hhy7gtvsM0kjrPna+9VQDjn+9XwJqn7CHx6sHzYRWN77xTqp/wDIgWv22j2I&#10;ORj8aYOQSp259s1xYrKaGJlz1FqfY8OeJGb5Fho4LAyj7JdJQT3/AB/Ex9A0eLQ9Bs9Dh/1dnCsS&#10;49EGB/KvBv2n/hJJ8Wvhdc6NYAG/sm+1WeehlUFdv0ZWZfxFfTvGM9qjIGSR1rsq041Y+ymfI4HM&#10;K2BxVPH0H78JKS9Ufy/3VrdWVw9pdoUlhLRujD5g0f3lr9YP2ev2xPBFz4OtPB3xKuf7LvtPiWE3&#10;EgZ4rgKSA25QdrdNwYjmvUfjx+yR4S+Ls8niDR2Gk64wO6ZVyk+OAJVzjoPvAZ9Qa/M/xz+yr8cP&#10;AkjHUNFkvrcbsTWQFwCv+6h3L/wJa+UWFxWV1eeh78D+lqme8NeIGBp4bNK3sa0O8uVxf92/uST+&#10;TP1V8c/ta/Bfwho02p6frUGrXA/1dpZsJHkPpuAKr/wIivxU8eeOdd+Iviu78Y+I5C9zeOCFHSNR&#10;91V/2UWsOTQNcjm8qayuBJnG3Y2d1e8/C/8AZU+MHxKuFmTT5NM04n57m8UxkL/sK5DPXLicXisx&#10;fs1T0Pc4d4ayDgenLHVsV78l8Uv/AEmCKH7Mnwln+LPxTsdPuYs6bYstzeu3K7EB+QDvvcbf++q/&#10;cbx942sfAng3UvGeo8wafCZioPLbeg6Hlm4rmPgv8JPCnwc8IxeHPDaBmf557llIedwT8zdfwHQd&#10;q8b/AG49ak0f4CXum2vIv7i3gYY7eYJP/ZK+hw2G/s7DSdryPxPiLiGPG/EOGoQdqDlCEP8AC5ay&#10;9Zbn4weI/Euo+L/EN34m1Z/Mur2VpZSOAGevcP2ZfgpJ8ZfH8dnfBk0ixxPeSjoRg7Ij/tP/AOgb&#10;q+cq/cb9jHwDB4N+Cdhq6gJda5/pszY5wxIjH4Jt/Emvmcow/wBbxHNUP3fxL4i/1dyRQwPuSn7k&#10;f7n/AOzDT5n1XZafaaVZQ2FnGsMNuojRFGFVV4VQPQCvn/8Aao8K6L4o+CmunWlXFhA11C5HzJJE&#10;Nylfc42/8Cr6YfaV+bpUEkUNzGYnAKtwQa+6qQ54yifyBgcZPCYqli6b96MlL7j+XzAzmv2n/YV8&#10;V6h4m+DzadqLGX+xblrSNjgYQjeo9+GpPi9+xV8N/Hm/VvCg/sHUX5/cLmF2H99CcD/gGw16b+zP&#10;8IdR+DHw2Xw1qkyT3txcS3Epi4Tltqhf+ABa8DK8sr4TEPm+A/bfEHxAyniXIo06CarKcfcl9lWe&#10;z7H09RRRX0R+EBRRRQAUUUUAFFFFAHzz8ef2fPh7+0L4YXQPG1vsubbcbK+iH7+1aQDdsbur7V3o&#10;flfav8aIy/zy/Hn9n34gfs++MH8N+LoPMtZtxstQiX9xdxf7H91k/jib50/2kZXb+prjGQa89+In&#10;w48IfFbwjd+C/G1qt3Y3akEMF3I38EsTYOx06ow5Br2sjz6tl01bWHWJlVoqZ/JvX6a/sY/ttzfD&#10;z7H8KfizdGTQEAhs7yTczWaj7kR2g7oR9z/pn/uLXzp+1D+yx4s/Zz8SrIxfUPDt/JsstQ2/+QZv&#10;7s3/AKH99P41X5Vr9Oq0sFnuEuv/ANg41zUZH9fdne2eo2sV7aSJNDKodHU7lZX+6ynocitMkYr8&#10;BP2OP21dT+Elza/Db4iSNd+GZ5gkNwzfvNP39/8AaiD/AH0/g+ZkLfdb94tN1Cx1eyi1LTZVuLed&#10;FkjljO5XR/mVlYcMpB4xX5NmeV1svrOhXR3wmpG3RRRXAUFFFFABRRRQAUUUUAFFFFABRRRQAUUU&#10;UAf/1v38ooooAKKKKACiiigAooooAKKKKACiiigCLIHJryH4ufFvwX8FPBlz468b3PkWsGI40HzS&#10;TzHJWGFerSNhvYBWZsIpI2vib8R/C3wn8G3vjnxlP5FjZqWbH3nY/djRf4mboB/kfzX/ALQPx/8A&#10;Gn7QvjWTxT4mk8iziZksbFD+7tov7v8AtP8A89H/AOWj/wBxNir7GSZLVzOryx+Ezq1eREXx9+PX&#10;jL9oXxwfFniw+RBBuj0+xQ7oLW3k/hX+88m1fMm/5abf4EVUXw2h3RF3v8or9of2I/2JH8MfY/jR&#10;8Z7MpqYKzaZpU45tMfduLhO1x/zziP8Aqfvv+/O2H9Nx2PwuRYb2cP8AtyBwwjKtIg/Ys/YfXRha&#10;fFn40Wn+m/LNYaZKP9T3WW4X+/3jT+D+P5/kT9cxilwKQDNfkmOx1XGVXWrPU9CEFEfRRRXKUFFF&#10;FABRRRQAUUUUAYg06y/tFtVjhT7S8axNKAN5VCWVd390Fm/76rYwadgUtA2z8yP26fgkuraQPi9o&#10;EX+kWG2PUFH8UHAWTr1U/Kf9lj6Cvymr+nDUbPTtZsZtK1JFntrhTHIjdCrcMD7Gv58Pjl8Kr/4Q&#10;fES88KzrutT+9tJf78T/AHf+BJ91/Za+Tz/AcsvrcD+mPBPi76xRlw/ip+9T1h/h6x/7d3X/AAD9&#10;UP2N/jQ3xL+H48Ma5PnV9ECxPn700JyUl/L5W91/2hX2eMbNzDBb+lfzpfBL4n6l8I/iHZeN7H54&#10;0bZcxg/6yGQEOv8A7Mn+0qiv6E/D2uaT4k0S113RpVuLS7iE0Mi9GVuVIr1smx31mlyT+KO5+Z+K&#10;fCX9h5p7bDQtRq+8v7svtQ+XTyMrx74Q03xz4Q1Hwhqozb6jCYX6DG/uPdeor+czxR4av/B3ia98&#10;M6txc2c5hYjuEOQ/5V/TE0nUFsY6nFeIa18B/hN4l8av8RNc0iO9v5EiXdIWKgw8K23ON/Rc+ir6&#10;VWZ5b9cULEeHPH64YliI14SnSmtov7XT/gnwP+wLbfErSvE1039nTJ4dvo8yXDjy085AQhUP97+7&#10;8nr7V+kvxB+Gngv4mabDpPji0F7a20onWIsyjeAVBypHrXegJBH5SKFVMAKKlh+ePMPyjt3x+ddW&#10;Dwaw9BUZe8j5vibiernOaTzmnD2U3/Lf/wBK/m8zifB/w68F+Bo/J8JaZa2KldpMEQQkf7RHLfia&#10;9Axjp3pnzfxHAp527OTXTGKj8J83OpOb5qkrsk6iossOtee+N/ih8OfhtbpdeP8AXrLR1fcUW8nS&#10;JpP9xWO5sf7INfFnjv8A4KX/AAF8OMYPB8GoeI5dmVeCH7NBu/us915b/wDfEb1vh8JWxD5KEOYm&#10;6W5+jOcUEqK/CHxf/wAFQfjFq5MfgzRNN0WFkALTGW9nD/7LfuF/OGvlvxT+1p+0p4zKtrPjLUYh&#10;/ds3WxU/+AyR7q9/DcI5hV+KHKZfWIn9Nt/qWn6RaNe6pPHawp96SV1VR9WbArxbWP2n/wBnbQop&#10;JNR8baNui4dIryKdx/wCJmb9K/l91XUtR1u9bUdcuZr24l+9NO7SM3/A3rODxovzlU216sOCHD36&#10;1Yz+so/o5vv+Cgf7KVqGaHxHLdOg5WGyvB193hRT+deb6j/wVB/Z7spfLtdN16+H9+G2gVf/ACNc&#10;x1+IXh74e+P/ABau/wAK6DqWqL/etLWWf/0BK7zTP2bv2h9WbZZeBdcUf9NbCeD/ANHJHWq4bymH&#10;8bE/+TwF7ar/ACH6w3P/AAVK+DijFpoGtt/10Fqv8p3rKb/gql8OP4PCmqN/21t//i6/O61/Yj/a&#10;nu13r4OuV/35rVf/AEOatD/hhD9rUfc8Hv8A+Bth/wDJNL+yMhjviP8AyYOesfoNB/wVS+GT/wCu&#10;8Maqv+68Df8As9bEf/BUv4Jhc3Gga9/2zjtT/wCh3KV+cR/YS/ayT7/hCT/wMsG/9uawtR/Y1/ae&#10;04bpvBt63/XFopf/AEB6P7FyKW2J/wDJg9pW/kP1p0L/AIKW/s36qwS/GracT/z82ob/ANEvJXpG&#10;j/t3fsraxci0i8VxwSd/tFtdQKP+BvCE/wDHq/A+6/Z/+PNi7Jc+CNfG37zf2bdbf++tmyvM9X0f&#10;WPD1z9h1+zuNPm/uXMTRt/4/VLhnLKv8HE/+TwD20v5D+qPQfjp8FPFN0LDw54u0e9uGGRDBewNI&#10;f+AB936V6osgdQyciv49Pkf+61dZ4Z8b+NvBbM3g3Wr/AEgv982NzLbbv+/Lx1jW4Fq/8uatwWKR&#10;/XLmmnPav5s/B/7d/wC094PeFP8AhIv7Tt4v+WGoQRT7v9+bZHP/AOP19U+CP+CqPiKPyrf4k+FL&#10;e43N+8n02ZoNq/7EM3mB/wAZ0rxMRwrmNHT2fMaxxEGffP7T3x1vfgX4U0/U9Gghuby+uTEsM27H&#10;lou6RvlyeOPzryn4Z/t2eEfHOuWfhnWtGuNOvL6aOCNo5FnjMjts6gIy/N6rXzt8TfjN+zh+1pNp&#10;puvGFz4PvbUSpBaara7YWeTA3PMjPAv3B/y0rqP2a/2XNf8AD3xW03x9eXuna34dtklmhvLCdZ4n&#10;kaPYm0j3bdkd1r4vFwzGhjFT5LQP1nJMJwpVyCpLMKlsWoymvij/AII/ySv/AJn6zUUUV6p+VlPa&#10;FI9v6187/tL/AA/uviH8F9Z8P6au+8VEnt1/vSROH2/8DVWT/gVfROevvio96Ajdzu/pSqQVSMqc&#10;9jpy/G1MFiaWMofFCSkvWJ/L9IjxHZIu1q/dX9lb4qeG/iB8KdL0a0kUX+l20dvc2+cMvl/KrY7B&#10;gAfxxXzp+0d+xfe65e3Pjr4SRKJ5sy3OnAhd5AwXjcnO8/3fw5+6fzPlTxF4R1s2s4uNM1CD5Srb&#10;oZkY/wDjy18dRnVymv78f3Z/U2Z0cs8SctpvB1uStD3v70e6lHqv76/4B/R/4r8beGPAWkS6/wCL&#10;ryOytIsF5ZOFGTjkjNWfD/ibw74s01NZ8OXUd3ayAMssR3KwPTBr+cbxH448ZeLgqeKdUu9QERyi&#10;3UxdQf8AZ3Vr/D34jfEH4f6ulz4Cv5raaRwPJT94srY6NF9w/Wu5cRx5/g90+OqeA+Ihgvaxxa9r&#10;/wCSW9fi/A/pKQKV46CpG9K89+Ht/wCKL/wdY3njWGG31SSFWuYrfcY0c9VXdzxXeg/ORX0qdz8D&#10;lDknKn2J6KKKRJVJTOMda8B+Mnx08JfBf+yG8RKXGp3JhDLx5MaLlpW9UUlQfTdXvHmZXcOq/wBa&#10;/BX9q/4k/wDCyvjFe3Fkwax03/Q4MEMuUHznj+8+4f8AfNcGZ476nSc4/Efc+HfCS4lzL6tX0pRi&#10;5Tf/AKT+J+6mja3p3iGyg1TSZFntZwTHIpyGHqPXNb27Ef0r8Rf2N/jJ478N/ECx+G1gjX+majK2&#10;+3Yj9wMF3mVjwuzl3T+P/fzX7bo6uoI79K0wONji6SqI4OMeFKvDWPeBqz5k1zRfeL2LdFFFdZ8q&#10;FFFFAHEeL/CHhrx94eu/Cviyyjv7C9jMcsE2djKcj22n0ZcMvBHav57/ANqj9kLxP+z1qj61pJl1&#10;PwrNIi2943zSxtjPlXARUVG3n5HX5H/2Wwp/pE4IrC13QNG8T6PPoOv2yXdldxmOaGUZWRT1VhXp&#10;ZRm9XLqvtKewpwUz+Q+v0J/Yu/bFvPgzqMHw5+IUjT+Fbpxsf7zafI/Rl/6Yt1dP+Bp/Ercd+17+&#10;yRqv7P2u/wDCQ+GhJd+Er59sErctaN/zwmb/ANFv/H/v/f8Aiev1WUMLnuD/ALv/AKQef71GR/Xz&#10;YahZ6naQ6hYSLNbzKrpJGdyurjKsrDhlINanavwg/Yh/bG/4Vvf2vwm+KN4U8P3UgW0vJT8llI//&#10;AD0b+GF3/wCAx7t77E3PX7vV+SZjltXL67oVzvhLmRJRRRXGUFFFFABRRRQAUUUUAFFFFABRRRQB&#10;/9f9/KKKKACiiigAooooAKKKKACiiigBnGKwfEHiHRvCuiXXiLxBOtrZWUbTTTOcKip1JrfNfgF+&#10;3L+1lN8Wtff4ZfD+9z4Y02ZluJYGBS/nj/iDYy8KOG2bfkf7/wA/ybO/K8uq5hXWHokynyK54/8A&#10;tVftQeIv2ifGLCDfY+GtOkZdOs8/M2P+XiX+9K//AH7RPk+b53b5Oor9Lf2G/wBjq1+KTx/F34p2&#10;vmeHoH/4l9m4G2+kjfG+XP3rePbs2dJu/wAi7W/VqtXC5FgrL/8AaOBc1aR6R+wT+yHHeDT/AI9f&#10;Em3WSCVWk0ixnjznkhLp0f8Ah2jfB9/fuWfI+Wv2Z470YFJ1Ga/JMbjquMqutWep3wgoofRRRXKU&#10;QsAcGmttHPU0o4xmuK8Z+MdF8CeG7rxTr0y29paIZJXbsB1/GqbsFOEpyjTprWRd8UeJ/D/hLQpt&#10;f8U3cdnZ243STyHCqM96/MX4lf8ABQHV5bo2XwosVhjjO03V4BIXyB92JTlMc8tn6V8m/HT4++K/&#10;jbr/AJ9+5tdKgLfZbJTwi93c/wAbcf8AxFS/D79mX40fE3ST4g8L6UTZMMpLcSpCJfTaH5b/AH/u&#10;18ni84r4ifscCf0fw34YZVkuGhmPGFSPM/sSnaMf/k5+Wx7L4J/bz+L2hakh8VrbaxZFjvi8pLZw&#10;pB+66cD/AIErV+svw/8AiBo/xG8HWXjXRUkjtr9PMjWVWRwMkcggV+Yf7PX7Fmva3rza58X7U2Wn&#10;2MzIti3LXLL64P8Aqf8A0P8A8er6X/aD/au8NfBpIPCXgiG3vdYh2o8XIhtY0wdp28biv3V/hrty&#10;2rXoUvb46funzHG+VZRnGY0co4Ow3PW+1KPwf/I6fzKy/wAR90HjBUZFPUrtJA4rxn4RfFnw18Yv&#10;CUPifw8QpICzQk5eGT+KN+OCMfjXsm4Kx9q9yMlJXifjmIw9TDVZUMRHllHcsUUUUzIrr296+P8A&#10;9rr4L/8AC1fh+dQ0iLfq2jh57XaBufOPMiHP8YH/AH2Fr7BGABilCgE5PFZ1KUakXTmd+VZlXyzF&#10;UsfhXacHdH8+fwi/Zr+I/wAX7wTaZb/YrFGw93cghcf7Kcea3uuB71+1fwg+GFl8JfA8Hg2yvpr5&#10;LfO2aYAEb2LbVUcKozwo6V6jDAkUSxwKAoGAo4xirKjCkdRXJgMrpYT3obn1PGXH+P4map4n3aUd&#10;o/8A225dFJgGkHIrxH4s/Hz4U/BHT/tnxF1aKykdS0NsD5lzNjp5cS5dh2L42J1dlHNd8YuT5Yo+&#10;HPbRwvHFcX4x8d+DvAOlnW/GuqWuk2mdvm3cywqSQflUuRlv9nrX4y/GH/gpl478RPJpfwb08aBa&#10;fw3l2Enu2+5/B88EWfmX/lt/vJX5x+J/F3ivxtrEmveMtTudTvZOGmu5WkbH/A/up/sV9Xl3B+Lx&#10;C9pW9yJhPExgftR8UP8Agpz8MfDjPp3ws0258Rzr/wAvMoNpaAEfw71MzkH+HYn+9X53fEX9uP8A&#10;aR+IrPG+vNotq23/AEfSAbUL/wBtj+//APH68k+F/wABPi/8Y5FPw60G51C33hTd7Vjtl2fe/wBI&#10;m8tNyf3N+/8A2K/R74b/APBLG5IS9+LniVVP8VppCf8AtxMv/tCvZVLJMs0re/P/AMD/APtDP97M&#10;/Ie4uZ7y6kvr6RpZpW3yO53Mzf7TV6n4A+Bnxj+Kflv4A8N3+pQy/cuVh8u2/wDAh/Lg/wDH6/oZ&#10;+HH7I/7PHwxaKfw14ZtZ7yJldbu+Bu51dOjo82/y2/3NtfTmMDHSuLE8bTj7mBo8haw/85+B/gn/&#10;AIJk/HHXfJuPGWoadoELr+8Tc13PH/wBP3J/7/19SeFP+CWnwzsIUfxt4i1LU51bc32VIrSJh/d2&#10;P9of/wAiV+pufemEe9eDiOIcdW/iVWXGjFHyh4Y/Yj/Zg8J3BvLDwlbXUuOTfyS3at9Und0/8dr3&#10;vw18Ofh94Ji8nwdoWn6Uo7WVrFAP/Iaiu4P1puB6148qkpfFI1H0UUUgCiiigAooooAKgZEkTZIM&#10;huxqeigDyTxD8DPgx4rna78S+EtIvZmHM01lA0n/AH2U3frXzz4m/wCCfH7LviCOUWehzaTNN/y1&#10;sbqdSv8AuI7vCv8A37r7fHH41j3Or6XatsubqGI/3XdR/M1dPEVKWtOXKPlUtz8o/F3/AASr0Gb5&#10;/h94uurYIv8AqtSgS53N6+bCYNn/AHw9fIPjP/gnr+0v4QAk03TrXXoQrMz6dcKdv1Sb7O7t/uI9&#10;f0OWuq6VdNstbiOQ/wCywP8AKtLIIzXsYbijMKHxVeb/ABGc8PB/HE/kZ8UeDfGHge8XTvG+k3mj&#10;zv8AcS+gltmb/c3r81HhLxj4w8Caj/bHgjVbzR7pvlaWzmaBiv8AdbZ95P8AYev6z9X0jTNfsJdK&#10;1u2iu7addskMyLJG6+jK3Br45+Iv7AP7OHj9nurLTJPDt25B83SX8hQOyiBg8Cj/AHI0PPWvoKHG&#10;dOrH2eY0ec5/q1vgPzf+G/8AwUk+OvhNktfHMNr4ptRuJaZfstxx0XzYU2f99QOfev0S+F37f/7P&#10;fxCWOy12+fwxesPuaoFjh+7ub/SFJh2gd3KfSvgb4n/8E0Pi94W33vw11C18UW4x+5f/AEK75fja&#10;rv5D7E/jM6f7lfnz4o8JeKfA+st4d8aadc6TfKm/yLuNoJNn97a/30/266P7KyfNP9ynyS/r7IKd&#10;WHxn9cNtNDcwC4tWV43GVZTkEexFWmbAyTiv5WPhZ+0B8YfgvNv+HWuz2Vu7bntH2y2rf3/3L+Ym&#10;75Pvp89fqR8Iv+CnfhPVfJ0v41aW+kT/AMV9YK09r7s0RzOv/APN+9XzuP4TxuEXPCHPH+6bU68Z&#10;n6rxjePnFeZ/EH4Q+AviZGE8X6Tb3roMK8gw6/7sikMv4Guh8I+NfCnjfRY/EPg7UbfVLKQlVntp&#10;FlQlfvLlc/MO69a69thHNfPTipe5I6MPWqUZqrQlyyXWJ8KX37APwZu52ubW41G2VukaSqVH03oz&#10;frXrvwx/Ze+EvwnYX2h2JuL8A4u7pjJMP9052r/wFRX0bneMmnAFa5qeCowlzwjqe3jOLM3xlL6t&#10;isXOcOzm2WKKKK6TwQooooA+d/2j/ib/AMKn+E2p+I7R/Jv5VFvZH1nlOAe/3Rub8K/n2JYyGRzu&#10;Y199/t8fEv8A4ST4hWvw+sGzbaCm+bHIa4uEzyf9hdv/AH01fFHhDwxqXjPxNYeFdLXfc30wiT2D&#10;87v91Pv18TneI+sYpU6f2T+t/CfJYZLkTzTGPldX35f4Ps//ACXpI/S79gP4Uizsbz4r6tH+9ui1&#10;pZbhjMaZ81h/vMFX/gBr9MHG1T5S/Mvv6/WuO8FeFNJ8G+ErDwnpJ22unRCGM7cZ2nk4yfvHmneM&#10;/GnhnwFocmv+K72GztY/vPK20E9gOuW/2RzX1uCw0cJRjRXQ/mjibOq2f5pWx6V+eXux/u/ZR2oy&#10;cAc470hkOCcdMV+Xnj//AIKCRw6/FbfDrS/tNhFIvmT3BKtMv8SxLjKf7z/9819w/Cf4teEPi34T&#10;XxJ4WmDtws8LE+ZDJk/I47H6daKONoVpckJ3Zpm/B2bZThoY/MKDhCe3/wBt/L8z2yiiiuk+bCii&#10;igDl/E/hjQfGegXXhbxRax3mn30ZhuIJRlZEPUH2r+cj9qz9l3Xv2c/FzSW3mXfhvUZP+JdeEfMv&#10;8XkTf9NU/wDH0Xf/AH1X+lvr0rzX4m/Dnwv8WvBGo/D7xbGZbDUYwj7CVkRgdySoezoyqynsV79K&#10;9XJs4q5dW54P3ftE1Ic6P5Pa/Yz9gj9r23vo7P4C/FC7b7QcR6NfTuW809rOV2/j/wCeB/jHyfeC&#10;7/zg+PfwL8WfATx7P4R8QL5lu/7yzuwu1Z4P4W/2G/vr/frxa3mkhlWeBmWRW3Ky/eFfqGPwdDOc&#10;L7n/AG5I4KcpUZH9g6qB8opa/PD9iP8Aa1i+NWiD4f8AjtwPFOmJxKT8t/An/LVf+myf8tE/4Ev8&#10;Sp+hx65r8fxOGqYarKhW0kj0Yy5tSWiiisgCiiigAooooAKKKKACiiigD//Q/fyiiigAooooAKKK&#10;KACiiigBmeBSUvAHsK+S/wBrH9oqz/Z6+G76tbgS67qpe20yFivLDG6VunyQ7l9cuyr/ABbqKNKV&#10;WUaMPiZR8r/8FA/2pz4U0m4+BHgKVWv9SjaPV5z83kWsq/6hR/fmRvnf/lnH/tOHT8Tqu6jqV9rG&#10;oz6xqsr3N1dSNPNK53NJLI292dn+826vS/gp8IfEvxy+Itj8O/DPDXH7y5mC7hbWyf66Vv8Ac3L/&#10;AL7sqfxV+w5ZgaGSYX2lX/t88yU/bSPY/wBkX9mDVf2h/Gyz6rE0PhjTHWTUJvmAk4/49omQjLP/&#10;AHs/Inz/AH9m7+jXStK03Q9Ot9G0m3S0tLSNYYIIVEcccaLtRFVeFVFGABwO1cP8Kfhj4V+D/gbT&#10;/AXhCIpZ2SBC7D95LJ/HLKf4nc8k/gPlxXqYAJz3r8yzjNp5jXdafw/ZO+jDkjYloooryygooooA&#10;pyxhjg9D1r8lv+CgPxMlvvFOn/DCwbZDZoLq7xn53kwY1PpsUb/xr9a5iIkMh7V+FX7a0M8X7RGr&#10;zzDiSG1dPdfs6L/6EpryM8nKGEbpn6n4N5fRxWfqVfeEZSj/AIvdiv8A0q/yMD9lH4Xad8V/i5Bp&#10;GvRiawsonupkP8XlkKq/7m4rj/Zr96bZI4Y1gjwiqMBVHAFfgd+y18S7X4WfGGw1nU5DFY3avZ3B&#10;PQCb7hY8/dZVY+xr994l43MM56c1zcP8vsHyfEej44LFf2zT9v8AwuRcn/t34/hyHwB+1H+1nZfD&#10;pLnwF8N5hca/Kuye4XlLPpxjGHlx2/g788V+QlxPNdXMl1duZJpCxkdzuYt/eavu/wCOX7GXjXS/&#10;HUVx8M7d7/TNXnI5IDW7P8z+YxP+q/2v/Z/v/QOo/sLeCl+Fn/CN2Uv/ABUkWJV1E7tskp/5ZumT&#10;+69MfOuN+clg3HjMFi8dVlzfZPteGeJuF+Esvw31Wq5zr/HL7S/xfyxj/Lr5c5+a3wj+K3ib4R+K&#10;4/Efh6TKHatxA33JY+mG/wDZH/g71+9Hwt+JfhX4qeFbfxZ4TlBhfKvE2S8bjqj+jD0r+d3W9Gv/&#10;AA3rF14e1RFS6s5WglClWwyNtb5kr7L/AGEtN+Ilx8UTd+HZjDocSEaluUNG3ynyo+373dnp9z5v&#10;+BY5Lj61Kp9Skej4qcJYDM8ulxBTqRjVpxXvdKkekfX+X7vT9saKKK+yP5VCiis+6urext3u7uRY&#10;4o1LOzkAKoHLNn6UAXAABXmPxL+Lfw9+EOgHxF8Q9Vh0y2OUQSEmSV/7sUS5eR/ZATX53/tFf8FG&#10;9E8NSXPhL4EImqXwDRtq0xzaxPv25t0x/pH8WH/1Y+Vx5qV+PvjTx34w+I3iObxb471GbVNSn/1k&#10;8p/h/uon3ET/AGE/d19JlHC9fGfvK3uwMp1ow3P0F+OH/BSPx/4vWfw98HbY+HtNkXb9sl2teyKR&#10;ztySkHOU+Te/8aOvVfze1bWNV17UZtb1+7mvbydt01zcyNJJI395mf52r6o+AP7GHxf+O3laxFAu&#10;ieH35/tK9Rv3q/8ATvD9+X/f+RPvfP8AwV+yfwO/Yu+C3wQ8nVrCwOsa1Fhv7R1ALJLG/dol+5Ef&#10;9pBv9Xavop5nleTe5goc8/6+0Y8kqvxn5AfBL9hf45fGDytUvbT/AIRvRpCGN3qKFZXU/wDPK2++&#10;3r8+xJP71fqr8Iv2AfgT8M4o7zXbX/hKNSC/NNqSq8IY/e2W3+r2/wC/5j/7VfdgIxSCvkMfn+Mx&#10;2lWfu9janRjAr29vBaQrBAqpHGNqqowAKuUUV5BqFFFFABRRRQAUUUUAV23DmkUB+teWeNfi58OP&#10;htAJfGuq2+nuV3JG7EyMP9mNQXb8FNfNms/t8/BXT5iljDqGoAfxQQ7R+cxjrGriqVL45WPYy3hv&#10;M8yj7TAYac15QbPunetG9a+Bbb/goR8IpOH03VI/96OI/wDoMhqw/wDwUF+DqDix1Fv92OP/AOLr&#10;D+0sN/Oj1P8AUbPv+gCp/wCAv/I+5xIUTHUn8KljLhMnr6V+dl//AMFEvAVup/sjQNQnI7SyRR/q&#10;pevD/GP/AAUI+IuqnyfBmnW+joRgvMftLj3XiNf/AB1qzqZ1hYbzPTy7ws4ixj93C8v+KUV+DfN+&#10;B+pPjXx74S+HmhnxB4wv47C0Gfmk5LN2VFGWZv8AZUE1+X3xW/b48Y6xOdL+E9uNJtB8pupQk08n&#10;+4jDav8A49Xw/wCL/G3i3x9qz634wv5tQupDktKd2D/dVfuKv+ytdT8IvhF4t+MPimPw54ajJVeb&#10;icgBIk9Wz/44v8VeBiM4r4mfsML7p+xcP+FWU5Bh55rxHUjUlDv8Ef8A5P8A7e/8AG2Wp/F34xa8&#10;NFtLy/1i7uOfKaU7QvXd94Iq/wDjlffvws/YA0y1RNS+LF81xODuNnanbGAf4Wmzvb/gO0+9fa/w&#10;h+D3gv4QeHV0LwjBhpApuLhwTLO4z8zsevsBgCvYM/Kxz6V62EyWMP3mK9+Z+c8TeKuJxF8Fw9D6&#10;tQ8tJS/+R9EeX+Cvg/8ADr4eqG8I6Na2TqMeZHGPMP1dss34tXp8iBB8nWphhuv51E5XGGr24RS+&#10;E/Jq1apWfta0uaXeRcooopEhXIeK/BXhHx1o7aH4z0y11ayZg/kXcKTJuHQ7XBGfeuvooA/K34wf&#10;8EyvA3iBJdW+DuoSaDefeWzumae0bA+6rf66H/fJl/3K/Kz4tfs9fF34H3jQfEXR5La137I7+L95&#10;Zyf3dsyfIu/Z919j/wCxX9UCqvbisnUdNsdVsZdP1GJJ7edGR4pF3I6v95WU8MDX0OW8U43BrknL&#10;nj/e1M50IzP5S/h18U/iH8J9Y/4SD4eatPpk77PMWFv3cvl79izRP8kq/O33k/ir9efgX/wUn8Ke&#10;K5oPDfxos10O+mYIuoW53WJf/porN5kP8PPzoM/O61u/HH/gnL8OfHS3HiD4RSL4Y1VtzrbYLWEr&#10;Yb5dn34OduPLJjTHEJr8ePir8FviT8E9e/4Rz4jaVJp8jbvJm+9BOsf8UMqfI331/wCmibvn2V9N&#10;z5Zn6/kq/wBf+BHParSP6n9D1jSfEGlQa1oVzDfWV0gkhnt3WSKRG6MrqSrD3FboOOor+Wv4J/tI&#10;/Ff4C6kLvwNft9hkffPp9z+8tJfl/iX+Fvu/Mmx/l/uV+4v7PP7aHwu+Pfl6L5n9h+IGIX+zrt1/&#10;ett3/wCjyggS4BPy/LJ8rHZsG4/J5rw7icu9+fvQ/mN6deMz7TooorxDUp+XhiPWuB+I/jLTPAHg&#10;zU/GeqDdDpkXmlc43EnCr9WYgD616JuBz6ivzb/4KDeNNRsPCOl+CbCCQW9/P5txcYPlkQ4Kx7uz&#10;ZO7/AIDWGKxP1ejKv2Pc4WyX+2M0w2XN6Tl73+H7X4H5WeINbvfEWu3Wvai5e5vZ5J2J/vO26v0H&#10;/YU+HlhaPqfxr8SSJbW9gDb2zSbduTkSybh93C7Rz6tX5yAgED1rs9Y8f+Ldb0Cw8J3l2y6Zp8ey&#10;C2T5U/v7nX+Jt38T18FgMVCjW9vU94/srirIcRmmWrJsvkqUJNQnL+4v5f8A0k/TL4u/t1eH/D8c&#10;mh/CiNdUuGx/pku5YI+h+WMrukPX+6voT0r8zfGvxE8Y/EbVX1rxnfy30xOdrnEaH0VfuKv+5XO6&#10;Lomra3fx6VottLdXMpwkUStIT/wFa+/vhD+wP4n1sLq/xWujpUONwtbcq8zf7zA7V/8AHvbbXZOp&#10;jM0lpoj5jC4DhjgKj7SpO1T+aXvVZenb1j7vdnwb4f8ADWu+KNSTRfDVpLe3Un3Yoly3rX6lfswf&#10;sofEb4Ya8vjjxNqr6bNja+n2pjlEy8gCd+U4P90fRlr7d8A/DTwL8M9LXRfBOnR2MQADFQS745yz&#10;HLMfqa7gm5w2TjptPBx6172XZLChL2tT4j8f408XsVnFKeX4KlyUZb83vyl/7bH5a/3jVooor2j8&#10;gK6lSoC/lUUrBUJHPtWBrmpNpGh6hqa/etoHkX/gKlq+XP2XP2jYPjRozaVrrpFr1iq+ai8CYc5k&#10;QY47bl5Kk4rOpXjCpGlLqehhspxOIwlXMKEOaFLl5/Lm2/I+z6KKK0PPPnL9oj4BeFf2h/AUnhXX&#10;cQ3kBaTT7xR89tP0z/tI4+WRO45HzqjL/NX468D+Ivhr4x1DwJ4rha31DTpvKmRvb5lb/ddNrI/9&#10;xq/rc4Awa+Ev21P2Wl+PPhI+JPCUEX/CVaPHm1Y/KbqDO57V37j7zRh/kDtj5d7PX0vDOf8A9n1f&#10;Y1v4U9zKrR50fgJ4T8Va94K8R2nirwvcNa39jMs0UqcgMn/slf0s/s1/Hnw9+0L8OrfxXp+yHUoP&#10;3Wo2YbLW844/74fbuQ+nB+dWA/mHntp7O4ktLuNo5omZJEkG1lb+66177+zZ8fde/Z5+I8PjCy82&#10;50udfJ1OzjY/v4P9lG+Tzo/vxv8A7yb9jNX2fEmR/wBo0frFD44f+THNQrcnuH9R9Fc54X8TaF4y&#10;8PWfinw1Ot3p9/Es0EyH5XR+hFdHX5OdwUUUUAFFFFABRRRQAUUUUAf/0f38ooooAKKKKACiiigA&#10;ooooA4nxf4s0HwF4dvfFnie6Fpp+nQvPcSsCQEQEnpnc3oq/MxwB6V/Mv+0N8a9b+PfxQvvHV/vh&#10;tXPk6fbPz5Fqn3V/3n+8/o7NX2f/AMFEf2lJvFniRvgT4Quz/ZGkyf8AEzeKT5Z7yNv9Q+3kLB9f&#10;9d/BmJGr8vq/R+Dsn9lH+0K3xS+A5MTV+wXNPsL7VL+30rSoHubq6kWCGGEbpJJZG2Iqr/EztX9I&#10;X7If7OFr+zx8ORZagFn8Qarsn1KdcYDfwwIf7kAJGf433Pxu2r8Sf8E3/wBm9p5P+GhfF9uDGhaH&#10;RELdX+dLm6Zf/IMf/bRtnKPX7MqQRXjcVZ59Zq/U6PwQLw1Hk94kooor5E6AooooApExICGOMda8&#10;f074zfDbV/iJcfDK01JG1eJVYwc4YjJZVbuyY+cds/XHGftPeOvGXw7+F11rPgaykubskRNMnP2a&#10;NjgzleWcLxwOed38NfgyNS1KC/OsRTyC78zzPPV28zd/e3/3q8jMc0+pyhCMdz9T4B8NlxLha+Mr&#10;VuSK92P+P+9/dP6dCsSL8pwB06nFfmt+3/8ADC61GwsfijpkZkayH2a8x/DG5Aib/vpmX6sKh/Zs&#10;/bOt9Sjt/AvxfuPKuTiODUXG1XxyqzADIc92+56kHr+kGpaVpmuabNpmqQrPbXSNHKjchlbqDXRK&#10;VLMqDhB6M8SjRzHgXOqNfFU9abv/AHZx291+aP5kK/Sj9l/9sKx0fToPh78XJikEI8u2v26KP4I5&#10;SBkk8BW9Pvf3j4d+0X+yx4k+EOoS6/oKPfeHpDuWQAFrfHUSDJOMn79fJGO9fHU54jLKx/UWMweT&#10;cd5XD95zR+zL7cJdmf0lRfFD4dz2Iv4tcsjBjPmLMhXH1Br4a/aL/bJ0fRtMm8IfCa8W71CZXR72&#10;I/JAD18skfNL6bchepNfk1Xc+Avhr42+J+sx+H/BNk93O333GFSMesjH7oPavQqZ9WxC9jh6ep8H&#10;gPBrK8nq/wBoZviuanD+Zckf+39WHw+8AeJvil4vt/C3huMz3dwdzs3RFH3pJG7r6Cv34+FHwu0H&#10;4ReEbXwl4fwY4lzLKV2tLJ/FI3ua4f8AZ3+BPh34H+FfsVuRc6rc/NeXZGGdsnCj/ZUHgf5H0XtU&#10;NjGSP0r28qy36pC8/iPy7xJ4+lxFXWFwmmHht/e/vP8A9t7IsZz1pOo9KAe9fB37U/7avhT4FQz+&#10;EvCoi1fxUV/492Z/JtN6/I9wy/e5wRCjq79N6fer2MNhquImqNCPNI/MnJR1PffjF8evhf8AATw+&#10;uvfES++ztOH+y2cQMl1csgyUhiH/AAFS77I0LLvdN2a/Bz9of9sL4o/tAzyaTcyf2J4b+XZpVs+5&#10;XaP591xNtR5W39B8kY2r8m75m+e/HXxA8Z/EvxJP4v8AHuoSajfz/ell/hT+6ifcVf8AYT5K+xP2&#10;af2EvHPxlSHxV45abw/4blAKuUxeXCnp5COm1U2f8tn/ANnYjDmvvsLk2Cyal9azSXNLsck5yq+5&#10;A+Vfhb8JPiB8ZvEsfhP4d6c1/O3+sk+7Bbr/AHppvuKv/of8G9/lr9pP2fP+Ce/w4+G62viT4nCP&#10;xLrqKC8Mg3afbybSDshZcy43HDzdcK4RX5r7a+H3w08DfCjQI/DHgLTodNs1wxESYaRwoUySt/G5&#10;CjLNya9EIHrXz2c8SV8d7kPdgbU6MYElFFFfPmoUUUUAFFFFABRRRQAUUUUAZ4Y/Lkf/AF6/MT9p&#10;P9s+4sby48CfCGceYrGO51EDcARyVhBGcjpu/wC+ezD0v9tX44T+APCkfgLw5KItS1kMJnBG6K3B&#10;ALjjqx+Uf8C9K/G7IzivnM7zSVKX1ajufu/hP4dUMyp/25m0eamvhh3/AL0vL+tt7V3eXmoXTX2o&#10;ySTTynLu7MSW/wBpnqtRRXybdz+nKVJUl7KkFFet+BPgV8WPiRGJ/COizzQnkSuUgiP+602xW/4B&#10;XukH7Bvx7ZNzRWMbejXA/wDZVrpp4DEVvfhA+bx3GWS4GToYnGRjJdpX/I+MKK+4NP8A2A/jdcSj&#10;7bPptvEfvETMzf8AouvoDwP/AME8vDdjIl9461mXUSh3fZoIxBEf95tzu3/ASldNHJcS94nz+O8W&#10;OHMJHnjiHN/3Vf8AOyPz0+EXwb8ZfGbxINA8LwYiDf6RcOP3MK4+8W/v/wCx/HX7tfCL4R+Fvg54&#10;Sj8LeGk+QYaaZhiSaQfxv7103hPwd4W8C6MmheE7SLT7WP7scSkL65xzk+9dYzqm5N+CuO3TNfVZ&#10;dlUML7y+I/nPjvxExfE0/ZfBQjtD/wBul3Zfooor0z88CiiigAooooAKKKKACiiigArjvFfgvwp4&#10;50OXwz4xsLfUrCcAyQXMayIcd8Ho3+0OldjRQB+LP7QX/BNjU7A3Hij4AyfaYQN7aPcviQH/AKd7&#10;hyd3+45T/fb7tflVJDrnhjWTaXUdzpupWEmxkcNBPBLH/eX76tX9e6818p/tE/srfDb9oTT3Otr9&#10;g1yKIpbanAoMsYPKLKvSaHfzsfn72xkJzX12TcVVsN+5xnvwOeeGU/gPzt/Zm/4KJ6r4WW38FfHv&#10;ztR08KscWrIvmXURB2/6Uv3p12870HnfL9yXflf2e0DXtD8TaTBrvhq8g1GyuV3xXNtIssTqe6um&#10;VYfjX8wPxu/Z++I/wC18aP46stsE5xZ3kRzbXOP7rf3v9h9jf7HzV0X7O37UHxE/Z01aSbw6wvtI&#10;vXWS70yZ2WCVvu7kc58qbZ8m5f7q70fatd+Y8N0MXS+u5PP/ALcJp1uT3Jn9PIwV9M1xnjLwX4f8&#10;daHP4e8SW63VrcKUdHXIOc8jptYdmFef/Bn45fD348eHB4i8C3nmGEILq1f5bi2dx92aPqOQ2GGU&#10;Yq2Cdpx7nlcZPOK+EnDl92Z105uEo1KctT8Gvjz+y94w+EviJU0GKbVdLu3EdtLGmZA7jJjkRc8+&#10;h/j/APHa9U+Ef7CXjTxQY9U+I0p0aycK4ijw87D0xkLF/wCheqiv2JWNggy+CM4OM0hjWJThc568&#10;14yyLDqr7Q/VKnjHnk8BDAQcYy+1P7b/APbfwPMfhr8IPh38LrIWXgnTI7MsoV5eWmkx3eRiWb8T&#10;XqhG0EKPwpq71HzHPv0rgfG3xE8D+ArcXvjLVYNMjYEqZW5bp91RyfwBr1koxX8qPzGc8Rja3PPm&#10;qVZ/9vSbPQVk2r83emblbKZwa/Ov4if8FAvB+kPLYfDnTZtWlX5Vupv3MIPHIQjew9vlr4O+In7T&#10;fxk+JX7jWNVa2tCci3tAIUA7q2wbm/FmFeViM6oUl7j5vQ/R8j8Is9zH361P2Uf7+kv/AAHf/wAC&#10;5V5n7J/EL9oj4T/C1ZLbxTq0X2uP5fssOZZS3Hy4QHafTdtr4Z8Zf8FD9UN7EngXRFjt0kBka8kB&#10;Z4++xVXhs/7TfSvzbihnvLny4A0kjN91fmZq7TxL8NfGng/RrTWvFlo2mxagW+zJcYE0qx/ebyvv&#10;qvzL9/b96vCq51ia2tBcsT9cyrwkyDLJ06OZ1fa1Z9Je5/4DHd/fI/c2H4n6N8TfgnqHjTwOrXIk&#10;s5wLfH7wSqh/dMD0ftivxx/Zk0nXdU+O3hy20R2iuIboySMDj93GC0qf98q0dV/gF8ZvFHwd8aQ3&#10;mjhrqzu5BFdWQ/5aDJHy/wDTVM/J6iv2A0P4A+FPD3xpm+MGjqIZ7y2ZJbbbgCZyuZQemWXcH/D6&#10;120r5n7Ct/J8R8ljqVPw/WY5ZUXPDFQfspffHlkv+3/i+7fT6dooor6Y/AgooooA/FL/AIKKfszj&#10;Sb5v2h/BUCRW104j1qBF24nkOxLr+78/yo/+3tb5tzsPycr+vDWNG0nxBpV1oOtQJc2d/C9vPC43&#10;LJFIpV1Yf3WXg1/NB+1H+z9qv7PHxNm8O/PPpF9uuNMuWUgSQbv9UzH5PNg+6/8AwF9q7kr9D4Oz&#10;vmj/AGbX/wC3DkxNH7Z9Tf8ABPL9plvA/iSP4H+MZ3bSdauNunSOdy214/y+Tzxtnf8Auf8ALZvu&#10;fO71+6oUKa/jzjd0dZE+8tf0Y/sS/tEH45fC5LPX5/M8RaAVtNQLcNOpz5Vz/wBtFX5+n7xW+VVK&#10;58/i3Jfq9X65R+CZWGrc/uH2/RRRXxh0hRRRQAUUUUAFFFFAH//S/fyiiigAooooAKKKKAGKc18h&#10;/te/tAQfAH4UT6hp8q/2/qoa00uMsu5WP37gqeqwI277py2xD98V9T3N/Z6fayXt5IkMMaF3dztV&#10;VT7zE9BgV/Mx+1T8eL39oH4r3fimOR10iz/0XS4WLDbAj/63b/C0/wB5/wDlp9xP4K9jh7K/7RxP&#10;JP4I/EZ1p8iPnK4uZ7ueS6u5GkkkbczyHcxb+9X0R+y98AdW/aD+J8HhaLdHpVntutTuFXAjtt3C&#10;K/8Az1f7if8AAn/gevne3tp7yeK0tInnmlfbGiDc0jfwKi/xPX9LH7JPwFtP2ffhNBoV6qNreoYu&#10;9VlH/Pdx8sQbusKYQc8nc/8AEa/QOKM2/s+h9XofHM5aEOeR9M6Lo2leH9ItdC0aFLezsokht4Yx&#10;hY4412qqj2UYrboor8nO4KKKKAKaswYhOlJ5u2MF+D3rz/x7478PfDnwne+L/EsoitLVQWOeWOcB&#10;VH8THsP/AK9fiv4k/a2+MWr+O7nxpoWqS2EUrYgtfkeFI+iqVcbGc/3q4sdmNLCfxD7Pg/gLMeJ1&#10;VngbRjD7UtFzfy+p+8fmJPDyMj+fNfmd+0b+xa2qCfxt8IbbZcnLz6cmFVsfeaHniQ9gP+A4PXzT&#10;wX/wUE+IWlMsfjjTLfVo1Xloj9mcn8Aw/wDHa+rvBf7dHwW8TfLrks+hyheVuUMgz/vQh/1xXLPG&#10;4LHR9nKZ9FgeGOLeEsUsdhKLf+D34z9Yr3rfcfitcW81pO9rdIUmjZldHG1g391q+3P2av2v9b+H&#10;EsPg74gySX2hfKsUvWa2z34GWi9v++P7lfVvxe+A/wALv2lLCXxZ8MdRs/7ahCn7RA++OYf3Z1B+&#10;X2YDeK/JLxX4V8QeCdcn8L+KbRrS8tyFdGOffcuPvL/tV89WoV8src8D9ty7N8m4+wEsvzClyVo/&#10;FGXxR/vwf9f3z+kPRNc0PxVpMeraHNHe2V0m6OVDuR1PceoNfOnjP9kD4H+NbiS9bSBp88hDNLZu&#10;0WT/ALmdn/jtflH8Cv2hPGHwR1hBaM11pUr7rizYjjIPMWQdp9q/br4Y/FHwh8V/DkfinwhdC4iP&#10;EiH5Xib+7Iv8LeoNfRYPGUMwjaUdT8G4m4Uzjgmv7fDVZeyntODa/wC3ZW6+R856N+wp8CtMuxdX&#10;sd3qCqOIp5iF/wDIQRv1r6x8L+D/AA14N0xdI8KWcVhbR9I4V2qP8a6scjIPH0qByB05NehSw9Ol&#10;/DifE5ln2YZjpmGJnP8AxybLoGKTApmflya/Ez9sv9uqfxJLefCn4JXTLpgzBqGqxEhp36NBbnHy&#10;xY+/N/GPufJ87+ll+X1sbVVCgtTypSUdz0X9sv8Abpi0NLr4TfBC7/4mHMWoatEf9QP4obVunnf3&#10;5f8AlmPufP8APD+O0MWueJ9ZWCGOfUtSv5vlVQ08888jf99szv8A9tJK3/AHw/8AF/xO8U23g3wT&#10;Yve39y2FRPuL/tu/8Cf7df0G/st/sleEv2dtH/tGdxqPie7TbeX7r8qDP+qth/DF9fnfqdowi/e1&#10;q2D4boexo+9Vkci5qx87/sqfsB6d4IntfiJ8a401DVlTfb6Wyq9vasf45eX86UfwfwJlj8zbSv6p&#10;jkc07jvQQMV+eYvGVcVU9tWlc64QUdEPooorEoKKKKACiiigAooooAKKKKAGqQelLwKb0WsLxDqf&#10;9kaPd6iP+XaGST/vhd1UlcqMeZ8qP5/v2ivHdz8RvjHrWvu2YkmNtCD08uAbF2/7+zd/wKvEKld3&#10;mdndtzN87NUVfmFap7aftJn+gmU5dHL8JRwFD4YQ5Ar9E/2O/wBmvR/F9ifil47hE9tvKWNs65jk&#10;AyHlIzyob5UU9Npr861GBiv6IfgXpcGmfBrwzp9mANunw4I7kqGY/iSa9vh7DRrVfaT+wflfjPxF&#10;isry2nhcHPllVk1zL+RdPxPaIkjhURoAqrwoFWKKK+yP5NEGO1NKriuZ13xNo3hsWp1idYReXMVp&#10;CG/5aTzHCKPcmuiVtyZp2G4uKuT0UUUhBRRRQAUUUUAFFFFABRRRQAUUUUAFFFFABRRRQBw/i/wd&#10;4a8e+H7rwr4rso7/AE69GyaCdQ6Nhg468blcBkbqrDIINfhh+1d+wzr/AMHBefEP4bl9S8KRDzZk&#10;c/6TYL/Hu/56w/7f31/j+7vb+gXjvRj1rvy3NK+X1fa0GTKEZbn8l3w0+JXi74S+L7Xxv4Humt72&#10;2/COWL+KKVf4lfavy1/Qb+y3+1b4Q/aL0JrYBdO8TWKB77Tmb7ybtpntz1eEtwerRudj/eRn+L/2&#10;u/2B1t1u/iT8ArBiPmmu9Etx0/id7RfX/pinX7qfwpX5Q+EvFmveCfEFn4x8H3klhqVhJ59vcxH5&#10;o2/9mX+CRPuOjMj19zicLheIqPtsL7tY5FOdH4z+vEDAoxnpXxB+yd+13oH7Q2jL4d1kppviq0j3&#10;3FqDhZ1H/LW3z/D/AHkPzp37NX26xwOa/O8Rh6mGqOjWjaSO5anxj+1tf/HPQ/Bx8QfCy98mytg5&#10;v44o0NwqE8SK5OcL/EEG8dQeK/E/UdV1TW719T1ieS5uZDl5ZXZmP/Anr+nBY4niCTLwc5Br4il/&#10;Ya+EVx44ufFt88zWcrB/7OXKQq2Pm+ZDv2n+7kV89mmVVcTLnozP2bw08RMuyDD1MPmVG0t4zhFc&#10;8v7kvI/F5c4+bivob9nf4K+H/jd4nfw5retf2aUQusSJullXBLFN3y4QjGf/AB2v07+Nf7KPgLxx&#10;4BTQ/CNnBpWo2C7rSSFMBv8ApnJz8yN0JOfWvxjx4p+H3ikKd+natps2cjG6N1H5EEV4WIy+WAqw&#10;lX9+B+w5LxhT4xy3E0sqrfVsRD/yX+WX+Ho+x+7ngj4JfB74G6TLrulWUVq9nH5k1/OTJKoVSCxZ&#10;idvy9doUV+Lnx2+K2p/GH4h3niybKW4PlWcR/ghT7v8AwJ/vP/vV738Zv2vdX+KXwosfBUMZtb24&#10;ONWZeFkVDlfL44VmG5v90qetfF1vDLczpBbKXlkZQgH3iz10ZrmFOtCFDC/CeN4Z8HYvBVa2d8Qy&#10;vXl7vv8Av+71f/b23+DyZ9q/sPfCP/hOfiI3jjU0D6f4f2uu/nNzID5Xf+DG7/vmv2jjhjK5xj8c&#10;14n+z98M7T4S/DDT/CeFF4FMt4y/xTvy3fHy8L9Fr3FXDJvzkHpX0mVYR4Wh7M/A/EDiZZ/m1XGQ&#10;/hR92H+Ff/JfE/UuUUUV3HxgUUUUAMPqa+bf2mfgPpP7QPwyu/CF2Fh1FD9o025b/ljcx/dLdTsf&#10;7jj+62fvKpH0rSZFOnJwlzxHc/kA1bSNU0DVrrQdbga3vbGaW3niP3o5IG2Ov/AGRq9V+APxj1r4&#10;EfFHT/iJpCtJHF+4u4B1ns5GXzoh/wB8q0f+2q1+hX/BSf4ANa3kHx+8M2/7iULa6yF6K/ypbz/c&#10;ON5/cu3/AFz/ALxr8kK/Y8vxNLOcD+8/7fPNlD2Mj+unwv4k0bxf4dsfFXh2dbmw1GFLiCVejRyL&#10;uU/ka6Psa/Gf/gmn8fjFdzfs++Jpxtk3Xejbv7w3vcwff/7ap8o+7L/s1+zQ9a/JsxwM8FXnhqnQ&#10;74T5lcdRRRXIUFFFFABRRRQB/9P9/KKKKACiiigAoornvEevaR4R8P33inXpVtrLToJLu4lbokUC&#10;lnY/RVoA/Nz/AIKMfHh/BHgC3+D/AIdmZNT8SLvvCP8Alnp+drr98f69/k6OpRZFPavwzr1b41fF&#10;TWPjR8UNX+I+sK0f26b/AEeJju8iCP5IYuP7ibfM/wBve9cZ4N8J6/488U6d4M8NRefqGpzx28Cn&#10;ld0jbNzf3VT77t/cr9f4fy+GV4PnrfF8Uzzq0+eR+hP/AATj+AC+OfHMvxl8R24fS/Dsgjs1cKRL&#10;ffe3/wDbBdrf7zR45R6/eSvL/hJ8NtC+D/w60n4ceHcG30uBYt5+9JITullb/akdmc+7V6Yp+Umv&#10;y/NMwnjsRPE1Op3whyokooorgKCiiigD8MP2wvi54y8b/EGXwhqVvNp2m6S+2G2lGDI3/Pc/3g+P&#10;k/2f95q+QYRGJFEu4R7udv3ttf0B/Gj4E+CfjdpX9n6/EIL9QRbXsY/ew4646blP908V+JvxY+EH&#10;jP4Oa6dH8XW22NiPJuU/1Uq+oYZwRnlK+KznAYilV9vP3on9a+FHGOV4vL4ZPhoeyrQ+z/P/AH4/&#10;zPyPQPD/AOzH4v8AiDoo8S/CO9tvEVqMLLEHFtdQuf4JIpjtU/8AAq8c8UfDvx94KmMHi3SLrTsd&#10;DNEQp/3W+41Wfh38RvGPwv8AEMfiTwddNbzx8Ov3o5F9JF/iWv2k+B/7Rng/456K1o6Ja6tGn+kW&#10;Mh3ZB6tHn7ye/wD+smDweFxnuKXLM24n4kz/AIVn9aqUo4nCfzW5Zx8pW9z/ALe5Hc/C2zv77TZx&#10;dadO8Eq/ddG2sK6PXfiB4w8UabFpXiS9fUFtzmJrkb5kJ7LK3zbf9nfX7i+Lv2V/gj40gka80OC1&#10;uGXHn22YWHvhSF/NTXyj4u/4J2QiF5/Auvssh+7DexfL+MsZyP8Avk1dbJMVR/hvmOHLvF3h3Mal&#10;OpmFL2U11lDn+6cdfwPy/tLW6vbyGys0LzTlY0QDcxZ/urX7hfspfs+Q/B3wt/aeugSa5qID3JH3&#10;YVGQsKc9FH3vVsmvOv2Yf2RJvhnrk/jP4imK51OBmjskjO6ONDx5n++f/He1foA5O3K9e1epk2VO&#10;j++rfGfn3ip4ixzb/hHymX7lfFL+d/8AyKLmBTfakJwK/F79vP8AbAn1Ca9+A/wyuAtntaHV72Jj&#10;ukbd81rEy/w/wXH9/ds+7u3fUYHA1cbVVCgtT8RlJR3Oa/ba/bVTxs938G/g3dk6KpaHVNSgfP23&#10;H3oLdlz/AKPn5Hf/AJbH5f8AU8zfn98LPhV43+MXjO18C+BbT7TeXTfM5O2OCL+KaZv4UT/vr+BF&#10;Z9q1B8L/AIX+M/jD40tPAXgG1+1ahdKzfN8scUcf3pZm/hVP7/8AtIn32Ra/pB/Z3/Z48G/s7+C1&#10;8OeHk+038+1r/UHUCS5kx/45EmSI0HCjqWcuzfe4vF0OHaH1LBfxu5zU4Sqy55lb9nb9nDwT+zx4&#10;SGk6BH5+pzBft+osv724cdSM8Knoicd+W5r6Z96WivzmpUdSXPM6wooopAFFFFAFRsE4xk1HOHdC&#10;o/8A1Vga34g0vQLZbnVJVjBzjceSfYcmuKs/EHiDxm5bQ4jY2Cj/AF8gDSP/ALq/h3rwMZneGw9R&#10;YS/PVltCPxfPX3f8U3FeZ0wwlScfa7R/m6HrCzRsfLBGfSrGOM1kabpdrpcOyLczH7zudzv7s3et&#10;YHAzmvYo8ziva7mErX90kooorckZkelGB0xQeOc1zKeItNkuGsrKT7RKv3lj+YKf9ph8q/QmsKuI&#10;p0f4krFxi5fCdN94Vz/iTTDq2jXumJ1uoJI/++1210KgdqMg9a6E7CjLlfMj+XIpIjtG42stJXsf&#10;x+8DzfD74w654clXCCdriH/rlOPNX/0Lb/wGvHK/Ma9Pkn7OZ/oNlmOjmGEo4+j8M4c4V+337Hfx&#10;R0vx98JbHw5vH2/QkW1nizyVXIjf/dZR/wB9Kw7V+INdV4I8b+J/h54gi8S+ErprW6j+XOMoV/us&#10;v8S125Xj1hKt5HyPiFwYuJ8vVClLlrQ96P8Akf0rQs5wXGSc59qyNU1vTtE0+fWNYdLa2t0Mkkrt&#10;hVVepY9gBX5P6R/wUJ8aWumCDV9AtLu6Iz5qSvEv/fAV/wD0Ovmf4q/tE/Ev4xAW3ia7WKwjOUs7&#10;dfLiz6sfvsPZq+nr59hoL9375/P+UeC+e4nEKGYKNKl/PzKX/gNuv+Kx7L8QvjxL8Y/2hfDH9hh4&#10;dH03VrRbNM8yN5yB5iMA4fHH+x/wKv2vfHLen9a/n4/Zd8LSeLvjv4eseq29ybp29FtR53/oSKv/&#10;AAKv6Brc7lwaWSVJ16csRU+0LxcyzB5TisFlGAj7tOkvxnJlyiiivaPyYKKKKACiiigAooooAKKK&#10;KACiiigAooooAKKKKACiiigCIjjAr8vv2yv2Ibf4jS3XxU+EkIh8Qn57uyB2x3uB95f7s3/jr+m7&#10;736iEetITx61tg8ZVwlVVqErSJlHm3P5EdO1DxL4J8RJqWmyT6TqumTZRx+7ngkj/wDZv9iv3/8A&#10;2Rv2u9F+Peix+HPE7xWXim1V/NgXKx3KJ0lhDNnO3769f4h8pry/9t39jaz+IOnT/FT4VWJXxJAM&#10;3VnbqoF9F0dlU4HnIvzD/nptC/f2mvxL8O+I/EHhDXLbxL4Wu5NP1C0bfBcRHBRj1Ffoc6dDiTDc&#10;9P3Ksf6/8BONc1GR/XmvPNKMGvjr9lH9qrQP2jfDTW10I9P8S6ciG/sQx2yKfl+0W+7kwu38J+eM&#10;4V/vKzfYme4r84qUpUpeyq/EjvaM+Uxh13LnGcc+tfAn7aPwV8JeI/BV38WI2Ww1XSEQs+3P2hC6&#10;xrG3PUZ+RsZ/h9x+ggGTuHTvX5Xf8FC/Eni1LvSPC5gdNGbdMZxjElx90J6/u1O//gX+zXnZrUjH&#10;Czc43PtPDihia2f4Wng6vI29/wC7b3o/9vLQ/Mqvtz9h34THxn8RW8eamgaw8O7ZIw38VzID5Xf+&#10;ADf/AN818V20E11cpb26GSWRlVAPvFpK/oK/Z++GMHwj+F2n+FZFUXeDLeMnO+dj83c/dGF+i18v&#10;kWCdWv7SXwxP6K8XuKFlWU/U6M/3uI93/tz7f/yP/bx79RRRX25/IAUUUUAFFFFABRRRQBynijwx&#10;ofjPw3feFPEkC3NhqUL29xG3RkkXaw9uK/l0+N/wm1v4JfE3U/h5rW5ltpN9rOy7fPtZP9TN/wB8&#10;/f8A7jqy/wANf1ZZ4FfnH/wUP+A6fEX4Wf8ACz9Dh36x4XVpZNo5lsSf3yseT+4/1w56K4A+Y173&#10;DebfUcVefwyM60OeJ+FXhnxDq3hLxDYeKfD8giv9MnjuoHPQSQNvX/fr+pD4IfFPRfjL8M9L+I+h&#10;/u01GMmaHduME6fJNET/ALDqw/2hhhw1fyqV+k//AATe+OS+B/iHP8ItcnVdM8UOJLXcdqx38a7O&#10;/wDz3RNn++saCvsuMMp+sUfrsPih/wCknLhJ/YP3pooor8vO4KKKKACiiigD/9T9/KKKKACiiigC&#10;MgACvyd/4KZ/Gn+yPDOn/BLSJP3+rbbzUMc7baNv3S/dP35l3f8AbNf71fqJresaX4b0a78R63Ot&#10;tZWEMlxcSvwscca73dvZVWv5XvjH8SdQ+MHxP1n4jamrRnULjfDE3WKBPliiOO6Kqqa+i4Vyz65j&#10;OafwxM60+SJ5lX65f8Eyvgl5t3qPx51uL5YC2naYrxk/MdrXFwm5f7uIkdOzSpX5d+AvBmt/EXxp&#10;pPgPw/HuvdVuo7dPl+Vd/wB9m/2UTc7/AOwtf1O/DXwPonwv8C6V4A8OoFs9JgWBDjaXI5aRv9t2&#10;LO/qzGvpuNcz9lShgofaOXCQ+2ei0UUV+bncFFFFAHyx8UP2oPhh8IPEsfhPxJczS3uFaVII9/kr&#10;IBsMvPHHzZHave/DHifQ/GGg23iTwzcLd2V2gkimT7rL2Ir8kv25vhtougeOZPiEmroLvXRGf7O2&#10;/OBEgjaRSOxwD83G6vI/CH7Wvxb8B+CLDwJ4Rktba105WVHaESSHe7O24sNv8X92vCqZs8PXnDF6&#10;RP2fC+FtLOcmwmYcPzbqy+Pn92C0963u/Zl7vW5+80cu9dwHNcJ468A+EPiZoEnhnxdardWkgPyn&#10;IKnsynjDDsf8n8jtB/bw+OmmT/8AE3ez1OPGMSQiM/8AfUYQV9r/AAp/bb+G/wAQLtdK8TRnw/ev&#10;wonkDwSN3CSAA/8AfSrXZQzXDYj3IM+azfw24gyP/bPZ8yj9ulK/L56e8vuPzz/aE/Zi8T/BK/a/&#10;td+oaDI37u7Aw0fTicZOzn+L7rfktfOGkavqOhanDq2iTvbXMB3xSRnBDV/S1e6VZaxp8umaogmg&#10;lG10YZDA84Ir8l/2kf2Nb7wik/jb4VwvPpfzST6fndJbj/pkScyL/s43L/t14mZZG6T9tgz9W4B8&#10;WKOPhHKOI/dqP7f2Z/4/73/ks+p9E/s3/tgaX8Qvs/gv4iulnrZAVJ+Fhum9ABwkvT5P4+q/3R97&#10;gAHk/jX4C/s2/AnVvjd4xWMB4dGsGV7y5Hy84OyNeRln7/3a/eay0+DTrKOzgzsiAUEkkgDpkk81&#10;7OT4mtXo+0xB+YeKOQ5VlGafV8oqavWUf5H2v/7b07m/wR6UnQUcAfWvlP8Aaq/aM0/9nX4fNrMK&#10;x3Ot6iWh060kbCs44aVj/cj3KSP4ztTKbt6+nSpupJQhufmx8+ft1/tZN8K9Kk+FPgG7A8R6pbt9&#10;pnhZ1k06CThX3L92aQbvLwdybd3y7kNfh74Y8M6/4u1yz8JeErN73UL6ZYIIE+8WkbYv3/kT/ff5&#10;E/jo1zXdb8X+ILrxFr88l7qOozNJNK3zNJJJX7x/sSfslJ8FNDXx745iEninVI1IRv8Alwgdf9T7&#10;zf8APRug+6v8bP8ApP7rhvB/zVp/1/4CcX8aR67+yt+zdo/7OfgT+xyyXeualtl1O7jHymUL/qom&#10;2o5hQ7vL38/MzYXdtr6w25WlUDGBTscYr82q1JVZe1qfEd1xaKKKBEXBXnpSABu1AG4CsbVNWs9G&#10;tH1DUJFjiQZZm4ArnrVo0YurVlyxiXGLk7RLpkSOPMvyge9eMeJ/iqgk/srwkn2i4Zsb8ZXPt61x&#10;GpeI/EfxM1AaPoKNFaH7y9tvrI3H/fFey+DvAekeE08yL97ckfNMw579B2FfmdTP8w4lqzwfD/7u&#10;gtJV3/7i/wA//SWe/HA0Mvhz473qnSH/AMl/kcX4Z+Gt7dTLrHi8meU8rATlF+v/AMT0r3KKNUjC&#10;AcDtUw+7wc0jAlelfZ5Nw/hMop+zwkLyl8U5azn5yl1Z5GIxdTES5qoqt8ucU1TnORT84GRXnPi3&#10;4gaP4VBhc+dcdokPP48cCvQzLNMNl1CWKxk+WKMcPh6mIkqNGPNI7m4uIYImuJWCKOrHtXk+sfEq&#10;3nl/srwpC+o3DD7yjCY+p61xdjY+Lvilc/atTlNvpwPAXhT/ALqfx8/xN+Ar2rRPC+keHLNrbSoA&#10;gONxzy31PPSvjsPm2aZ772Ww9hh/+fs/jl/hh9n/ABS+SPUnhcPg9MT79T+X7K/xP9Ecdp/gzW9c&#10;b7T4yucxn/l1hOIv+Bd2r0qwsbLTbUWllGqRr0VRtA/AVoggxj9KBubhfu19Nl+T4bApTp3nLrOX&#10;vTl6y3/9tPPq151dJ7di3RRRXuHMfm5+3d8HrjX9Ch+KWgxhrnShtuwB8xtjjB9yjdf9lmPYV+SP&#10;Ga/p7uoba7he1nAeNwAVIyCK/Ln43/sJX8uoy+JPgxtaKZtzadK4QJgf8sHc7f8AgLj/AIEK+bzj&#10;KpVJfWqO5+++FPiPhsBh/wCxc3nypfBL7P8Ahn5H5l0V1niLwF408HztB4k0u5szH1aWIhT/ALrj&#10;5Grk6+TnTnT/AIh/SOGxlDF0/bYep7SAUjMFXJ6V6d4H+DXxS+INyLTwnolzc5/5alPKh/7+PsSv&#10;0i+A/wCw/o3he5h8T/FSVNRvozmOyTJt4if42JOZH/Qe/Wu3B5ZXryuoaHyHEviDlOQ0pyrVuef8&#10;kPi/+0/7eL/7DPwOvPBGgz/EbxDB5N/q0aLAjD5orc5JHX/lo+G/3VSv0LGBn2pBGqjjgCnBR0r7&#10;zD4aGHpqjA/jbPM6r5xjauZYv45smooorc8kKKKKACiiigAooooAKKKKACiiigAooooAKKKKACii&#10;igAooooAYR3Ffjt+3h+yFbNFqHx5+GluqMm641mzhX7/AM3z3Kqn/AnuP91n/v5/YvjHtSfjiurA&#10;46rgqqr0HqTKClufyVfDf4jeLvhT4ttPG/gi4Ntf2jdyWjlX+KKVRgsr/wAajkV/S78BvjV4a+PP&#10;w5s/HfhkmFn/AHV3auwd7a4Th4mYYDDuj8b0ZX71+PP7dH7J3/CpNek+KPw+tRH4X1SfE1vAuEsZ&#10;3H3Qv8MLuWdP4ELFPlTZXz5+zB+0Hq/7OvxHi8TwLJcaRebYNTs42/1sHXcq/c82Dczp/vOm9dz1&#10;93mmDpZ5hf7Swa9+PQ5qc/Yy5Jn9PePmFec/EH4e+Hfih4an8J+KIRLbzqR0+ZW7Mp/hZexrqfDn&#10;iLRPFug2niXw9cJdWN7Es8E0fKvHIMqw9iK3Tu7Gvztr7MjuhUqUakalOXK4n5T/AAH/AGSdd8Gf&#10;tATTeLYxPpeiBbi1mIys8knmGFj28xNpZ/7rhSOGr9UktowAoHTpSrjLYPAxj2p3yYUluBnt1rnw&#10;eEjhYezpnt8R8SYziDEQxeYu8oxUfkv/AJJ6luiiitzwSEKF+UVEfnOCuR9amXHSuL8Z2viS+8MX&#10;sPhCdLfUzA/2WR0VlWXHyFlbqM9RVMKcOZxjzcppzazpVtdRadeTpHNcNtjQkAuQN2F9Tj0rYCoe&#10;R36V/OJN8SfiBD4+t/HOs300+radcrIrTkEBkb7u0fdX+HZX9Afw58a6f8QvA+meNdPP7nUIvNUZ&#10;ztOSCp4HKsCp9xXmYDM4YucoQ6H3fGXAGK4ZpYatXnzxqLdfzdj0aiiivRPhAqnc2tveQPbXSLJH&#10;INrKwyCPcVcooA/lz/af+DU3wL+MmqeC41P2CVvtmns3e2uGbb/F/B80X/TR0rwewv77Sr+HVdOl&#10;eC4tZFkhmQ7WjaP50ZXr99f+ChHwZ/4WP8HG8d6bHu1PwpvuhgH57N8C5X7w+4qrL/wBgB81fz/V&#10;+t8M5isfg+St8UfdPOrQ5JH9R/7OPxctvjh8HtH8foVF3MhhvUHAjuoGKTYXJ2ozKXj5+4ymvfh0&#10;r8Kv+CZvxkfwz8Rrz4NaxL/ofiJGubPd2vIF+df+Bwo3/ftf79fuuOlfmebYB4HEzoHfCfOri0UU&#10;VwFBRRRQB//V/fyiiigAooooA/Nb/gpB8X28FfCO1+HOkyGO+8VuyO6bvls7fa03zLyN7tGmP40L&#10;ivwYr6k/bK+Ksfxd/aC1nV7R1k0/S2/sqzZBnMVozbm3D7yvM0jf9c2r5o06wvtUv4dK02Jp7q6k&#10;WOFF+9I0jbEWv13hfCRwWA56n2vePOrT55H6pf8ABML4Pi/1zVvjlq8QaPTx/ZunZ/57yLuuZfqq&#10;sqB+++Sv2uWvIvgd8MbD4O/CfQfhtY7WOmWqpNIP+Wlw53zS/wDA5Wd/xr10HAJr8vzPHzx2JniZ&#10;9TvhDkjYhcKASR0rE1TVNN0LTZtX1WQQW9ojSSO3RUUZZvpitpnUAM1fM37Qvgzxr8SvCC/D3wQY&#10;7dNRfbe3UxwIoVAfAX7zO7BQMcY3bvQ8E5SUeaJ15fQpYjEQpV5ckW/el/LHq/8AgdT86vF37dvx&#10;i1TUpm8MPa6bab2EO2ESS7S3yljKGXlf9ivtvwN448U/Cr9nqb4r/Fu/k1HUbmP7SsEm2PBY7YYU&#10;CfIpcfM2BwWOfu8bnwl/ZC+FnwsC3csP9saovK3d0OVPP+rjB2J9fvf7VfKn/BQnx75mo6L8NYGO&#10;23R76YDoxlBji7fw7X/MV4cVWwlGpicTP3j9idTJeJcxwvDfD+D9nR5+aU+X35Rj/wCTbfpsfAfi&#10;7xnr3xF8W3fijxDO11fX77m4xj+4q/7Kfdr1nw9+yt8e/Eelf2xY6BIIiMqs0kMEh/4C8iPXtf7B&#10;3w1s/FnxCvPGuposkehLH5KMP+Ws4fa3/AFQ/wDAsHtX7HRlmunIPTHGOnH65rgy7KPrcPb15H2H&#10;G3ijV4bxayPJ6MLQjFPn6afDHl5dOWx/Nf4o8B+MvA1wLXxdplzp8h4BlRgp/wB1h96uVr+l7XvD&#10;+heJNPbQfEdrFe2k4IkgmUOjd+QeK/J79pv9kqy8B6fJ8QvhySdOiBa7tOQbdRgeZGzEllJPzL/C&#10;OR6rnjchlRjz4f3kd/B3jJh80rQy/Noeyqy0i/sSf/thpfsb/tIX+l63b/CbxtOZbK6fZYzPyYpO&#10;SseR1En8H91uK/XTJwu0evev5hLW5ns7uO6tZGjmiZWjZfvBo6/pA+G3ic+MPAui+K52USahaRzv&#10;t6bmUE4/GvUyHGyrRlRn9g/PPGfhehlmMo5nhY8qrfEv7y6/9vHRaH4c0TQIZYdGtIbNJ5GmkWFF&#10;jDSP95m29WPc10RztFGe1O6jFe+2fjLk5O8jkfFvivQ/A/hi+8X+Jphb6fp0LXE8jdFRBkn6/wBa&#10;/mL/AGgvjVrHx4+J154+1ZfKh/497KD/AJ4WsbPsX/af52Z/9pmr7P8A+Chv7Sh8X+IW+Bfg+4P9&#10;laNNu1OSNztuLuP/AJYnYfu2/wDcf/lt/B+6R6+UP2YfgFq/7QvxOt/C0CywaRZ7LjVbuNf9TB/d&#10;O/8A5az7Nkf3/wCJ9rIrV97wzgKWBw884xy/w/1/eOOtU55ezgfZH/BPL9mFfEGrQfH3x7bq+nWT&#10;Y0aCZN3m3KNgXXP8MBX931+f5vl8pK/brPFYOhaJpHhrR7Xw/ocCW1lZRLBDEgwqRxjaqj6CtxW4&#10;Jr43MsfUx1eeJrdTphDljYkoooriKCiiigDndX1i10Wxk1HUW8qKMZJr5mll8QfFTWxHF+6tYvyj&#10;H/szV2fjrTpvFniu38P2V2MRp5kke37g/vf7Tf7P416/oehaf4e01NO05dsafmx9SfWvy7M8vxfF&#10;GYSwE/dwdGXv96s19n/DH+ve+D6HDV6WX0Y1oe9Vl/5J/wAEr+HfDth4bslsNOTCjkk9WPqx7mus&#10;znIpTyMUYGODX6PhcLTwtOOHw8eWMTwZzc3zSI/lXGR0qldGGOAvcYCgZJJwBWfq2r6ZpFsJNSmW&#10;IernGa8T15fEXxFnI0FlGmqdpbdjeR69G4rws74ghl69hhoe1r/Zpx+J+b/kj/feh14PAutK85cs&#10;f5iPxb8UL28lGj+Dw0hbIMwHLf7mav8Ag/4WZb+1PFf7yY/N5G7IH+8R96u98IeBNG8JQf6P+9uG&#10;GDMRyfXHoK7RWBBy27b2xjrXy2WcHV8wrwzbiuftKi+Gl9iH/wAl/XxHo4jNqdCn9Vyxcsf5vtSN&#10;CNUjXYgwBUtFFfqB4BTU7uetDBzkg4z2rzvVviFoGkH7Fbu13cscLHCNzZ+lR2sni3XIzc6i66db&#10;nGI4/mlP1bt+FfOy4gw1Sr9Vwd6s+vLqo/4pfDH05ubsjr+qVIR9pV91f3j1FWycUZC8Vm2lhBYR&#10;bYgx/vMx3M3+8zcmtIgNzXvwvb3zkl/dPKfiN8W/hv8AB/TF1n4iavBpdvMwWISbmd29ERA7t/wF&#10;TXi3/Ddv7KTfe8WJ/wCAl5/8Yr8gf2+fGup+LP2ldY06+dha6IsVnap6L5KO/wD327N/45XxfX6B&#10;lXB1DEYanWr1Jc0+xyzxMlI/pP8A+G7f2VP+huT/AMA7z/4xWen7bX7IcUnnQ+JoFk/vLY3e7/0n&#10;zX84FFel/qJgv55/+S//ACJP1yXY/pP/AOG7v2U/+hsT/wABLz/4xR/w3d+yn/0Nif8AgJef/GK/&#10;mwoqv9R8F/PP74//ACBP1mR/Sf8A8N3fsp/9DYn/AICXn/xij/hu79lP/obE/wDAS8/+MV/NhRR/&#10;qPgv55/fH/5APrMj+pv4YftDfBn4w3U2nfDjXodQurdA8kGJY5QvTdsmRHZf9oDHvXuGO9fyf/Bv&#10;xpqnw8+KegeMtFdo5bG9iY7f+WkW7Y6/8DTcn/Aq/q+DZGK+K4gyRZXVhGM7xktDqo1vaE9FFFeG&#10;aBRRRQAUUUUAFFFFABRRRQAUUUUAFFFFABRRRQAUUUUAFFFFAHC+MfCOgeO/DV54O8VW63WnahE9&#10;vPE3AKyZBO7IIYcFWX5kbBBzX8137THwE1z9nv4mXHhK+jlk0y63TaZdt92e13fd3/8APZPuSL/w&#10;PZsZa/qHAwPpXzJ+018A9O/aC+F914PnCx6na/6Vpdy5ZfKuox8u4jPyPnY4O/AO4Deq49jIM3ll&#10;1fn+xL4jOtDnR+ZH/BPb9pmXwX4hj+BfjGdv7I1abGmSucrbXkh5i7fup3z0P+uPfzWev3R4Wv5B&#10;NW0rUdC1a60DWIGhu7OaW3nhf70csbbHVv8AcZa/oZ/Yh/aJb47fDEaRr85fxLoBSG/JVv30b7jb&#10;z7jwxdF2uc/6xG4UMtexxVk8KMlmGF/hzMsNN/BM+56KKK+POkKKKKAM+PIjUE8c8461KeEOeK+d&#10;viv+0t8LPhIkljrV8tzqUY/48bb55vxx8q/8CIr8yPir+2h8U/H7vYeG5P7B07OEWDDXB/3pfr/d&#10;2n3rgxmZ0MM/3j1Pt+GPDrOM/wDfwtPlpfzy0X/23yuRftq+CtD8L/F2XW/D80WzVlE80CMpkimw&#10;N5K/fAf5Wz/tNXuX/BP74rRw3F/8H9Ubd52byx3HGCMmaL/0Fh/wKvzRluZ7mVp7qRpJG+Ysx3Ma&#10;3vCHijVPBXiqw8W6M+2ewmEqj+9s/h/4H9yvj6OPSxX1qB/TeY8FVMXw2uHsVW9pOEfcl/ej8H4e&#10;4f0zJtY8daeAuDXB+BfGOm+O/Ctj4u0lt1vfQrOh4yBJ2OB95fun3ruAMEj6V+gR1Vz+LpwlTlKn&#10;U+KJZooopCKE1vBdRtDMokjddrKwyCP5V/Ln+0p8H7j4G/GfWPAKRsunpIbrTWbcN1nP80PzP97Z&#10;80Tv/fRq/qWZwASe1flv/wAFNvhNHr/w+0/4wacn+l+Hphb3J7ta3TBFJ90mK7P99q97hfMFhMbB&#10;T+GfuszrQ54n4p+HNf1fwrr9l4n0KQQ3umzx3UDkbsSQNvX/AMeSv6rPhX4+0j4q/DzSPiJoJ222&#10;r2yThM7jE5+/E/8AtxvuR/8AaU1/J5X7J/8ABMD4uSXWk658FtVl3Gy/4men7i2fKkbZcLz91Ufy&#10;2HvI1fV8b5dz0oYyH2Tmwk/sH6+0UUV+bHaFFFFAH//W/fyiiigBnYCvmT9rX4rH4N/AjXPFNlN5&#10;OpXEP2OwYNtf7VP8isn+1Gu6X6JX02O1fiN/wVB+Jbal4v0L4SafK3k6ZC2o3iqy7Gnn+SFWHZ0V&#10;Xb6Siu/KcG8XiadBdSZz5Fc/KuNNi7I6+6/+CenwpHxC+PcHiS/iWXTfCkZv5MruQXTjbaKf9rdu&#10;mT/rlXwpX9Cn/BPT4Wf8K9+AVr4lvY/Lv/FUn9oSFgu7yMbLZQw6oUXzU5481q/SeLsf9Xwf1en9&#10;s48NHmlc+/KKKK/JzuCiiigCoow3yDr1r8TP28ree3+O7TTZVZtPgKkdxhl/9CBr9s13Mu3PI618&#10;I/tq/BC4+I3g2Hxn4ejD6nopLPGBhpYJMBlB/vL94fj615ubYeVfDuMD7/wvzujlOe0K2K0hL3G/&#10;8R8L/skfG7Tvg945ltvEjlNJ1cLFcMePLljHySYwTsy7Lx/er9uNMvrLVrCO7051lglXcjKchh6g&#10;1/MuwDDDV7h8KP2h/ih8IZPI8M3ZlsTy1pP+8iP+4f4f+A189lOcrDx9hX+E/bPEbws/tys81ymX&#10;LW+3CXwy9H/N5H9CDrHHhm7dOtcZ8QbvQ9P8E6vceJVH9nx2czT57xiNt4x/u8V8HaN/wUV8MSWi&#10;/wBv+G7qObbz5E0cik+gJCV86/tBftf6n8X9CPhHwxp50vTJDifzH3zTAEEqCvyqvHP3s19BUzvC&#10;wpe0jM/HMq8K8+rY2OFxFD2ceb3pNxsvx1+R8XRpI7+Wi7mr+kH4UeHZfB3w40PwxeAJNYWUEMij&#10;+8iAN+tfjJ+yP8Jl+JXxRhvtSTOmaORcztjgyYJhj/77G4f7Kkd6/dwOnmEdz/SuHh3Dezpyq9z6&#10;/wAdM+o4jF4bKqH/AC7TlL/t+zj+H5lng4FfJH7Xnx+g+A3wluNT06VRrmphrPS48jcJCPnuCpzl&#10;YE+c/Kfn2p/HX1jI0cKmSQgBeSTX8z37XPx0n+O/xivNbspmfRNP/wBD0xDv2+XG3zy7ePmnbc/9&#10;/ZtT+GvuOH8peY4uFN/B9o/BK0+SJ812ttquvapHbWkcl7e3syxxoo82WWWRvkRf77u9f0sfsrfA&#10;Oz/Z++Fdr4ZkVG1i923eqzR4bzLp1G5QT/BH9xOe27qzV+a3/BN34BDxT4wl+N/iaBjYaE3k6ZuH&#10;yy3bq6u/Uf6hHx9z77L82+I1+5oIPFevxZmvtq31Kj8EDLDQ+2SUUUV8idIUUUUAU5NgG5hn8a8+&#10;8eeMYvCtgRGA1zP8san19T7Cu+ubhLeNppDgKMk18ReKdfm8R61Lfy5wx2oPRf4a/NvEbiyWQ4Hk&#10;wr/fVNI/3f5pfK/3nv8AD2VfX695/DHcueD9auLLxja6lcMWdpdrk99/yt/OvsuONWAY8AV8FRSt&#10;EVmj6r81fZGv+K7Xw9oX9sv1baI1/vM3avh/B7O40cHjvrs/dg+f/wACT5v/AEk9ni7BylWo+xjr&#10;L3fu/wCHNTWfEWl+G7P7TqsixjsmeWI9B1NeAeIfi5rV5mDR1+zRdnb5nb/4mvM9W1bUdav3vtQf&#10;fIf++Qv91ay4x5fI618txV4sY7MZToZZP2VL/wAml/299n/t1nq5VwpRoR9pi/ekWd99q10hkdp5&#10;mO3LHJLV9seGdIg0TQrfSk58lApb1Pdvzr57+E/hUXt+NcvhiC3PyZGcyev/AADpX1MuduX6V994&#10;O5BUw1CrnOJ+Kr8P+Dv/ANvS/wDSTweLMfGdWGEo7QJD7im5jIII4qvPcQ20bSzMFRRliT0r578V&#10;fFW7lb+zPDRyWOPOxk/8BWv0fP8AibBZJS9ri5+99mP2peUUfO4LAVsXPkonqHirxxoXhqPyp38y&#10;fHywp94/0H415dCnjb4l4luX+waZnjGMup/9C/8AQa0vBvwtWN11Xxh+9nY58oncP+BHvXuyKqRF&#10;V6CvmsNlmacQv22cfuKD/wCXUfin/wBfZf8Atq+Z6NavhsEuTCe/L+b/AOR/zOV8OeDdG8LxbNPT&#10;5yPmc8s31NdjjdndwKUEdqjZFPDNivvsDgaOCpRw2GjyxjseLUqyqS56stSzRRRXYZn4nft7/sr+&#10;P9T+JMvxc+HGlz6vbapHEt7BaI0k8U8a7NwhT52R0Vfuc792etfn1/woT44/9Cbrv/guuv8A4mv6&#10;svlNIT6V9VgeMMVhaMKCipKOxhLDQmfynf8AChPjl/0Juu/+C25/+Jo/4UJ8cv8AoTdd/wDBbc//&#10;ABNf1ZUV0/68Yn/n0iPqcT+U3/hQnxy/6E3Xf/Bbc/8AxNH/AAoT45f9Cbrv/gtuf/ia/qyoo/14&#10;xP8Az6QfU4n8pv8AwoT45f8AQm67/wCC25/+Jo/4UJ8cv+hN13/wW3P/AMTX9WVFH+vGJ/59IPqc&#10;T+d39lr9kP4p+M/irpep+N9DvdH0PTJ47u5e+ga287ym3rEqP87b/uf9M03V/RIq7RikChRxQzcV&#10;89m2bVszre3r7nRCCjoh9FFFeaUFFFFABRRRQAUUUUAFFFFABRRRQAUUUUAFFFFABRRRQAUUUUAF&#10;FFFAH45f8FHf2cSoX9oLwhBnaVg1lF/u/ciuf/QYn/4C3GGavzl/Z/8AjLrHwK+KOnfELTg8tvCx&#10;gvbeMjM9rJ/rouXQb/uvHn+NVr+obW9D0zxJot14d1yFbmyv4ngnhcZV45AVZT7EGv5c/j38HtV+&#10;BXxQ1L4eakXkhtn82zmk/wCW9rJ/qZfup8+35JNn8atX3nC2Phi6E8oxWxyVockvaQP6jNA13SfE&#10;uh2XiPQ50ubLUIUngmT7rxyLuRh7FcVvDkfSvyA/4JofHaW8tbv4BeIptzWoe90ljt/1eQbiDg9A&#10;zeanBzvk6BFr9fs5NfG47CTwdeeGqbxOmE+dXPEfjF8XdG+Cfhb/AISnXreW4hMghSOEbmLuDtHf&#10;AODzX5OfFX9sv4sfEOSbTtGmOg6Y/HlWpHnlf9q4Hzf98ba/Xz4oeA7D4peAtS8EamwRNQi2ox58&#10;t1bcrD6MARX4G6R8JPiHrni+fwHommTXmo28zQzIi4VGRtvzMfkVcfxV8jn1fEwlCFL4ZH7t4P5f&#10;kOIpV8TmkY+1pa+/8HJ/N/Lo+/kee7pJWLSMxZvmZmrpPCfgvxT441RdF8H2E1/cyfwRrkD/AHn/&#10;AIV/36/SD4T/ALAMSImp/Fy7Z3Bz9itjhfxlBz/3zz/tV+hfhLwH4T8C6QNF8HWEWn2o58uFdoJ9&#10;W7seerc1xYPIalX36/un2XE3jXgMFz0Mmp+1l3fwf/bf17x+b/wm/YEuHePVfjDeeVg7vsFqQSev&#10;+smB/wDQf++q+ef2tPgrp3wl8ew3fheAwaHqUYMMWSyxyKAskYZySAflbn+9X7mIAiLCFxjO33z1&#10;rwj9oz4Ry/F/4YXnhq12vqURSewd/lCzIeRn/bTchPbdXsYnJqXsHToQ94/MeHPFLMpZ3Rxeb170&#10;Ze7OP2YqX2rf3d/5vM+Pv2APilHi9+FGqS5ZW+02IPQJgmVR+Pzfia/UZAhUAdD/AEr8+PgJ+xhH&#10;8OfENr4x8V6q02qWxYpDa5SEZH8TE7n/APHfpX6EoVdcgYrryylVhQUK+5874hY3LMdnNbG5LPmh&#10;PV6W97qWKKKK7j4kK4zxx4N0vx94O1PwRrgJs9VtpbWYr94JKhQlTj7wzkV2dFAH8iXi7wtqngfx&#10;TqPg/WwovNJupbSZU+7ugbY2z/Zr0D9n/wCJ7/Bv4x6D8RdzfZ7C423SqGbdaz/uZl2J999jN5f+&#10;3tr6+/4KWfDH/hGPi5Y/EmxTba+KLXZN97/j6tdqN0+7vhZP++Wr83q/ZcurxzfLvf8AtRPOmuSR&#10;/YJDNFPEssBDIy5Vh0Oat4FfGv7DvxP/AOFn/s76PcXLGS+0VRpN0W5+a2VfKO7+PfC0blv7zNX2&#10;NnJNfjVWm6U5UZ/ZPSsS0UUUCP/X/fyiiigCqzpHGzyHAXqTX8pfxr+Ib/Fj4ueIfiLuLR6nfSyQ&#10;bl2N9lT9zbq3+2kKIlf0Hftm/EQfDj9nLxLqsEgW6v7f+zrb5trb7s+SzJ/tIjM4/wB2v5n6+74E&#10;wf7yeK/7dOTFT+wdp8N/BGo/En4gaN4B0rcs2s3cVpvUbvLWRvnl/wB1F3P/AMBr+r3QdG03w/o9&#10;n4f0mFbe0sIkt4Ik+6kca7EUfRQK/DT/AIJlfDqPxJ8ZdR+IN3GrQ+GLLZD/AHhc325Ff8IUmQ+z&#10;LX7zk5rzuMMY62NdH+UvDQtEfRRRXyp0GePK3Lx1z3r8iviD+3H8VdC+Id9pOg2lpDp9jcvAsM8Z&#10;Z32NtyzgjB9hmv19O0mvzF/bk+Hfwu8L+F08Y22lRxa7q1z5YlVnUk4DvIyq4VmAX/x6vMzX2vse&#10;ehPlsffeGyy2rmiwWb4b2qq+5H+631Pu34XfECy+Inw+0zx5axmGLUYvM8tuTGwYoyn3DKRXo5lG&#10;3ceAOp61+Efwe/a1+Inwh8PweD7OG21DSrdmaOOVSsgEjbn2ugP8T/xb6+7fBf7fXwo110g8XWtz&#10;okh4Lt/pEP8A31GN3/jlTg83w9aMOefvHdxL4W51lterLC4Zzpc0uTl998v2fdXvfgZPx+/Yl0nx&#10;rcTeK/htLHp2pM2+S2fIgnbH3sk/I3/jp9PX8wfGfwr+Ivw5vX0/xlpM9mU/jK7oz/uyp8jV/QZ4&#10;O+IXgXx7EbvwfqttqQVQSInBZR05X7w/EV1dy0bW7cbhxkfjxUYnJKOI96n7rOrhvxXzfIIfUMbH&#10;2sI9J+7KPpL/AOSufzE1798IP2b/AIk/Fu/T7FatZacp/eXc6gJt/wBkZHmt7rgV+8MHg3wrbTfa&#10;oNMtkl67xEu789tdJIkhH7o4NcVDhunCV607n0mbeO+KrUfZ5dhvZz/mlPn/APJeVI8q+E/wr8O/&#10;CLwpD4R8NAmNBl5H/wBZI/O6Rz3LZr1jqWp3JPynikO2NC2eK+khFRXJA/Ca9apiKkq+IlzSluz8&#10;/wD/AIKDfGkfC/4ON4M0uUx6r4t82zTaM7bOPZ9sflCv3HWLH3/3mU5Wvwk8DeCfEHxD8Xab4E8K&#10;xefqGpzLBCv8O7+83+yi7nkf/nmtey/tX/GZ/jl8a9T8UWsm7TLX/Q9OX/p1g/i+5/G+6b/gWz+G&#10;vuf/AIJj/BUbtU+Peuwfc3adpe9f/AmZfkH+zEjp28xK/R8F/wAIeU/Wv+Xszz5/vavIfqb8J/hx&#10;oXwl8AaX8O/DYb7LpcCxB3GGlbq8r/7btuY+7V6XRSE4r84vzHYLRRRTAhChRxQSAOKQ/Ky14X4v&#10;8fXWgeKIbaH5oFizMvpvPGP9qvBz3PcPk9D63i/h5ox/8COrB4KpiZeyorU6z4n3bWXg68WM4Mm2&#10;MfRmG7/x3NfHykSx57GvrX4jmLWvAcl9YN5iHbKpX+IBh0r5KQeXGF9K/nbxnbeb0Zrb2UOX/wAC&#10;mfoHB0eXCVP5uYmEclxMixjczfKq/WvQvihql0deh0nO6KxiVPT5toYt/wCg0vwx8OtqfiA6jMP9&#10;GtCHJ9W/hFdx8QdO8EpqD6hq0sq3sm0CKIruOF4+8pxx715+TcMYqXDuJxanCnGrOPxy5fchzf8A&#10;t/8A6QaY7MqUMwp0uTm5I9O8v+B+Z4CSHP3do+ua9A8H/D3UPEMouZwbez7u33n/AN2uaGqWdvLu&#10;022VNvRn/et+G75f/HasTeMPEsq4a9lUf7Dbf/QK+Zyn+ycLXdfM+arFfZivcl/29K0v/JP+3z1M&#10;Z9drR9nhFyep9o6fp9ppFpHZWaCKKNQqqvQAVT1TXNP0Wwl1G9k2xxjLHHSvi463rj/eu5m/3pGr&#10;1nwB4R1jVUGsa1NL9nHMcbOfn/2m56egr93yXxKqZxU/s7KMC3L/ABe5H/FZfD6Hw+N4d+pw+sYu&#10;qjLutR8UfFO+/s2xjMVnH6/dX3LfxN/s17N4R8A6X4VjzCnnTsMNMwwx4PT0HtXYWVvDa24SzQIo&#10;7KMVokKeelfWZHwdTwlf+0syqe3xT+3L7P8Agj9n5Hl4zM5Vaf1bDx5KX8v+Zaooor7o8kKKKKAP&#10;m/8Aad+My/Af4Qaj46hRZL7K29kj/da5mJCbv9lfmc+y1/N/4n+KvxJ8Z6xNr3ifXb29u523M7zN&#10;/wB8on3ET/YSv23/AOCl/h7UdY/Z9ttTsAzRaXqsNxPj+GJ4pYd3/fUij/gVfgRX6TwRhqToSxH2&#10;zixU7SN3/hJvE/8A0Ern/v8APR/wk3if/oJXP/f56wqK+45InIbv/CTeJ/8AoJXP/f56P+Em8T/9&#10;BK5/7/PWFRRyRA3f+Em8T/8AQSuf+/z0f8JN4n/6CVz/AN/nrCoo5Igbv/CTeJ/+glc/9/no/wCE&#10;m8T/APQSuf8Av89YVFHJEDd/4SbxP/0Ern/v89d38Pvjf8VPhp4gi8R+EtZuoZY23NDJKxglX+7L&#10;F9xlryeis6mHo1afsqtMD+rj4N/EfTvi78NNF+I+lqI49UgEjRg58uRSUlTP+w6sv4V6koAFfHv7&#10;CXh3UfDv7MHhmHVAUkulnulVu0c87un/AH2hD/8AAq+wVbK1+EY6jCliKtOHwxk/wPYhexPRRRWI&#10;BRRRQAUwsB2p2a5nUfE/hzSeNT1C3tf+usqr/wChGmkS5qO50WTTdxrymb41fB+0OLnxPpiexuog&#10;f/Qqpv8AH34Kx/8AM0ad+E6f40NpbnFPM8LD460V/wBvI9kDHuaOe1ePR/Hr4Ky/c8Uad/wKdR/M&#10;irtr8YfhPfttsfEemyn+6lzGT+jUotdBwzHDT+CrF/8AbyPVsGkrLsdW07VE8zTriOcesTq38q1G&#10;46U7HbGSlsSUUUUhhRRRQAUUUUAFFFFAEPGRX54f8FCfgYnxG+EzfEPSIwNV8IpLduSRmSx+9cKf&#10;9wKJR3wjKvL1+iVQyJHKpjcBg3DA960wteeHqwr0/iiEo8yP5I/AnjTX/h14w0zxz4Xk8vUNKnW4&#10;hyzBT5f8LbP4XT5HX+NGav6o/hz450H4m+CNL8e+GmDWOqwC4jHRl3feRsdGRtyuOzKa/m2/ak+D&#10;j/A341ar4Ltxt0+dvtmn4/5852fav/ANjQ/8Ar78/wCCZHxpVxqfwL16fIG7UNMBPX/n4hTnH92V&#10;FT/po9fecT4WOOwdPN6ByUJckvZn7H1nwWdpatI9tGsZlbe+BjLf3j+VaFFfn51lGMsI/lO736U6&#10;RgkfLY/CsLXfEGi+GLBtS8RXsVlbJ96SYhVH1Y8V8f8AxB/bs+EnhJ/sXhlJfEExGAbc+XEG9Gkc&#10;f+gq1ZVcRTo61ZHp5TkWYZrP2WX4eU35L9enzPtqMfL5hXb7ZzXHeLPHnhfwVpv9peKdQg06JgSG&#10;mcLnHXAPWvx38f8A7b/xl8Xebb6FJFoVrJ8uLUB5v+/z/wA12mvkvVda1nXrptR1y7lvLlzkyzMz&#10;k/8AAnrw6/EVKH8KNz9dyTwMzGt72a1o0v7sffn/API/jI/XPx9+338MvDzm08D2Nxr0i/dlz9nh&#10;H4yDf/45XtX7Nvxsn+N3gRtf1CCK1v7W5eC4jiJKA53IV3c/cK9e4b2r8DQT3Ffob+wRc+MtK8XX&#10;9gun3DaJqUId7gxlYfOgzsAY+oLfXiubLs3r18TGnP4T2+OfDHKcnyKpicA/3sLS5py+Ndlb3fPv&#10;ofsJRRRX1R/OgUUUUAfFH7dvwzPxJ/Zy1iS2j3XmgbdXt/m2gfZwwmyT1/0dpML/AH9tfzjV/YDc&#10;29veW8lrdIJI3G1lYZDA9q/lC+LHgC4+F/xP1/4ezrKg0m+nt4Wm+9JBu/cy/wDA4dr/APAq++4E&#10;xnvzwX/bxyYqH2z76/4Jg/Er+xPiTrPwwvpVWHXLb7TApf8A5ebXqqL/ALcLs3/bOv3Or+T74N+P&#10;5vhX8VdA+Iis6rpV7HNNsXczQfcmVf8Afhdk/wCBV/VzHJHKgkQhlbBUjvXk8YYT2GPc/wCY1w0r&#10;xLlFFFfLmx//0P38ooooA/Gr/gqh8QY5Lnwr8KbWRcx+bq91ERk87ra3bP8A4EV+QlfV/wC2347/&#10;AOE9/aZ8S3SSmW10uZNLhVv+Wf2Vdky/9/vMf/gVfMOlaVqWvapaaBo0fn3l/Mtvbp/elkbYi/8A&#10;fT1+v8OUI4TLoTqf4zzq3vyP3/8A+CdHgOTwh+znba5dqyz+I7ufUCrptKxgi3hH+6Ui3j/fr78r&#10;lfBvhXTfBPhHSvBmkk/ZNJs4LODd18uBFRM++Frqz61+R16jr1Z1p/aPSQ+iiioEUo+Vwxya+Bf2&#10;wvgL8UPi/f6df+DjbT2unxMPs7yCOQySkb2Ut8v3VXGWHevvxA3VqcQvWSscRh414OjM9TIc6r5N&#10;i6eZ4K3PDbm1P5ufGHwq+JHgCQweMdFubABtm94/3Z/3WT5Grz6v6fhEjoYXQFTwQa+efGv7KvwR&#10;8b+ZJfaHFaTvj99Z5gb64QhW/wCBKa+dq8Nv/lzUP3vJ/HqElyZvhbP+aH/yE/8A5M/A6xvLqymW&#10;6s5GgkX7ro21hX138Gf2yPiT8OLuKx8Uzya/pOTvhmP+kKT/ABRzN8+M/wALj/vmvafH/wDwT4vL&#10;VZLr4Z6wbhm5W1vECHP/AF1UjH/fFfnh4j8Pa34Q1m58PeI4Gtru0IR425AB7jFeRKhisuftPhR+&#10;hYbMuHON6E6EVGo/5bWnD/27/wAAP6O/CnifRPHPhm08T6FKstjeJ5kTqSQVJrrVjXzDIpr8zf8A&#10;gnr4vmvNI17wNePujs5IrqFSOR528SD8Cqn/AIFX6Z8KwI719tgcV9ZoQrdz+TOKsheR5nWyuf2H&#10;/wCSv3o/gybHT2r4z/bj+Lz/AAn+AWotpkpi1HXSdJtGTduUzK3nMNnKlIVch+iPtzX2djt61/Pl&#10;/wAFGfiuPHXxyXwZpz5sfCcP2fnaQ11Pte4Zc8/884v99Gr3cjy/67jKdB/CfP1Z8sbnwt4c8P6v&#10;4r1+x8MeHY/OvdQnitIE9ZJG2LX9V3ws8AaL8K/h/o/w78Pf8euk2ywK5XDSMOXlb/bkbc7/AO01&#10;fit/wTV+FbeLvjBc/Em8VvsvhWD9z2Vrq6V4k7HcEh3sfRypr98M9q9njDH+2xf1aHwwMcNG0SSi&#10;iivkjoCiiigCk+1fnPWvhrxJqX9ra5c355EjnH+7/D/47X2zqrGHT5pV6qpI/CvgofNJiv5+8ccW&#10;+XCYTp78vu5bf+3H3HBdGPtKtbsj174XeJ0tWPhLUsGCfITd2LZ+X/gWc1ov8GtROryIJlFlu3K3&#10;V8f3dteIxkpOt2jbWX5gy/lX2x4R1pfEGgWt+/Dyplv95SVb9RXm+HkMBxPQp5NnEeeWHfNH/D9q&#10;P+C9jbPnXy2p9dwbtz/F/iPP/FOvWnw60CLRdDjWOeQEJkdPVj6mvmiSWSWRriaRpHY5JJ+Y19Ye&#10;NPh1Z+LZlu/Oa3lVduR8wI9wTXkWofCXW7GNnmubZIh1Z3K4/TFR4h8NZ7i8YlRp/wCzR+Hltyxi&#10;Ph/MsDh6X7yX7yXxHlgVn6ikjUO4iiySfugd67uDw54QsudS1hZD/ct4nbP/AAL7tdVpPjXwV4aB&#10;/sbTpZJT/wAtZCA5/HFfn+B4Xpqp/wAKmLpUo/4+eX/gEeb/AMn5T6Ctms+X/ZKM5/LlX/kxo+C/&#10;hXKZY9U1+Pao+ZLc84/3v/ia+i027CoGD6VxnhPXrzxFpv225tvsqMf3al9xK+v3Riu1QqBwMCv6&#10;n4PybLsswcP7Lj7svtS+KXqfmWZ4vEYitfFPVFqiiivrzzQooooAKKKKAOZ8ReHNE8WaFd+G/ENu&#10;lzY3sTQzwvyro4wQa/KPxR/wSz0ybV5bzwf4tezsnbdHBdWnnyR/7PnJNHuH1Sv173ADa1fn/wDt&#10;veIvF3h218PXHhnUrrTo5ZLlJvssrRbziIpuK+nzV14XOMTlsZ1cNUseTneYUsvws8fWhzch8xn/&#10;AIJT6qn3/G0Q/wC3Bv8A5JriviN/wTa1P4feAdZ8cnxbHeLo9lPeNbiyZfMWBGk2BvO+X7teff8A&#10;Cw/iRdKfM17UXH+1dSn/ANnr7v8A2eLm/wDGP7MfjXSNWnkuZpUv7f52LNtlsx3P+81duE43x9Wt&#10;GHtP/ST5Lh3jOhnGL+pwo8v/AG8fgzRRRX7afVhRRRQAV+hnwE/YG1P46/DCx+JkPiaPTI7951W3&#10;No0pHkSvD97zo/7lfnnX9J/7C1qLH9lXwlCf4o7qT/v5dTt/WvleKczr4HC054Wp73Ob0Ic8vfPh&#10;5P8AglRqr/c8bQn/ALh7f/JNd38PP+CXvhnRvEEWq+PPEb6xZQNv+xw2v2VZf9l286QhfZef9qv1&#10;UiwnL18/+OP2ofhF4C3W9zqa6hcqB+4s/wB834sPkX/gbivgK/FOOlFxnW0/7dQsTiMLgoe2xU+W&#10;P9492s9PgtbJNPtlEUUahUVQAAF6KAPTFXI4hbqUc5Fflv42/bs8VanKYfAmlxafHj5ZbkiZz/wH&#10;CKv5vXyh4x+LnxI8eSu3ifWLm5V/vxhvLhP/AGyTCV8vPMY7QPiMx8Ssuw/u4WEqn/ksfx/+RP2h&#10;8UfHj4Q+Dgy+ItftIpE+9FGxmlH/AGziDv8ApXzl4k/bw+H9gGj8M6Teak69HcrBE34ne/8A45X5&#10;TjexzIM/pRG4VuD5f61xzzCp9hHxuO8Tcyq6YaEIL/wJ/wBf9un2rrf7dPxOvGZPD9jZWETDH7xT&#10;cSD/AIFmNf8Ax2vGtZ/aT+Nuvg/a/EE0IbgCBEiI/GJUNeFYT1owvrXPLFVp/bPlK/FOZ1/42Jkd&#10;Bf8Ai/xbq6eTq2qXd2p6iWeWQf8AjzVzlOLelIo3Vlfqzwak5TfPMSiiigxCiiigCeG4uIJRPBI0&#10;ci/dZTtr0TQ/iz8U9ClWTStfvl2fwPMXT/vh/lrzY4PSlWNm6CpVT2ex2YbFVcO+ehPlZ+n/AOyp&#10;8c/ix8R/Gdz4Z8WXEN7Z2tq0xn8lI5d+VCqdmxcfM38H8NfoPIGJ4GRX53/sD6EsejeIPFeAPOuI&#10;rYHv+5Qs3/owV+gV5ewWFnLd3LbUgVnduwVRk/oK+gwXP7JOpuf0nwXOvUyulWxc3KUv5i+oVBkc&#10;1DJtf7p5r8yx+3trb3e638ORm33dPtPz7fXd5eP0r6e+EH7UPgP4qz/2RufTdUI4tbk4MnqYmHDD&#10;2O1/9mnSxNKb5IM1wHF2V46r9Ww1b3v/AAH8z6mooorY+mCiiigAooooA/Nv/go/8Hv+E9+EUPxD&#10;0qJ21Dwm7yNtVmZrOf5ZsY/uOscu7+BEb+9X4n/Cv4gap8KfiHpHxE0dWa40m6WfYp2+cn/LaHd/&#10;tpuT/gVf1Ya3o+l+JdGu/DmvQLc2N/DJb3EL8rJHIpRkb2ZTg1/Kn8Vfh9qvwn+I2s/DvWGZpdJu&#10;mg3sNvmRffhl/wCBo6v/AMCr7zg3EwxNKtldbqcmJhyfvD+rDQNa0rxPoVl4n0OZbmx1GCO5t5V+&#10;68Uqh0YexVga38gcV+cn/BN34qN44+C83gjU5fMvfCc4tl3MWY2c5Z7Zjn0+eIf7Ma1+i2fmr4jE&#10;4eWHqyoT+ydcfeVz8G/2xNA17QfjnqMOq3dxew3Gy6tjO5IVJAPlUEkBUOU+iivlmv3U/aH/AGZN&#10;M+PN3pF+b7+y5dPaRZZFj81pIpAPl5ZcYZPyZu9UvBH7GvwW8GRC4u9P/tW6X/ltfEy5/wC2WREP&#10;wSvkcTkdaviJcrtA/pTIfF7LctyXDYfERlOtCPLyxVl7u12/d9/rufitb+F/EVzo9xr9tYTyWNrt&#10;8ydUbYu9ti7m/wCBV13wb8EaL8RPiNpngnXLxtPg1BzGsqLubds+Rf8Agf3K/e3x54F0vxx4F1Hw&#10;Gm2K2vLcwABchSR8hAJH3Gww+lfzwW0uqeD/ABEtxGfJvtLufqUkhb/4pa4MdliwMqbn70T6rhDj&#10;qrxhhcbRox9lWj8H2vijaMvlPy6n7qfD/wDZN+CfgFY5bXR1v7lf+Xi9Jnf8Ax2L/wABUV9KxiO3&#10;TbjaK4T4e+MbPx34P07xZZAeXf28c6gNnbvGSuRjlT8p+lee+P8A9pf4OfDsSQ65rMT3cY5tbf8A&#10;ezZ9Nq5wf94rX2MI0sPC8fdify1W/tTN8XKFXnq1f+3ps+ggSD8tScEc185fAv48eG/jnp+oXehQ&#10;yWrafOIWSXG9ldd6yYX7obnGf7tfRH3SSa1p1I1VzwPOxmCr4KtPC4yHLOO6LNFFFUc5HX4Jf8FN&#10;PAK+GvjbYeOraNUh8S2S72z80l1ZfuW/8gtbiv3sPUV+dn/BSjwIniP4CR+MIFTzfDl/FOzEZbyL&#10;j/RnVf8Agbxv/wAAr1chxf1bHUanmRVhzRsfgPX9M/7HPjh/iD+zf4X1i6JNxbWv2Gbc25t1oxh3&#10;O3951VX/AOBV/MxX7M/8ErfG3m6B4q+G0xVfstxBqEK5+ZvPTyZv++PKj/76r7rjfDc+Fp1/5Tkw&#10;sveP13ooor8wO4//0f35XjArlvF/ibT/AAb4U1Txfqh222k2k95Mf+mcCM7fotdWOea+Of27fGD+&#10;EP2YPEb28qxXGorDYR7ujCeZFlX/AL8+ZRSp88oQiB/OFqGpX2t6lcaxqkrT3V5I08zt95pZG3u1&#10;fT37Efgn/hOP2mvC1rNCZbfTp31GZl6R/ZVeaFv+/wB5a/8AAq+Va/WD/gld4NjufFni34hXCOGs&#10;ra306Fv4G892lmH+8nkR/wDfVfsXEVb6pl04Q/wHnUPfkfthRRRX46eiFFFFAHmvjv4jeFPhroJ8&#10;TeM7n7Haq6R79rNy7hAMKD6is7wX8U/hv8RVD+C9Ztr+QLuKxP8AvF9d0Z+ZfxFfBH/BQ3xuhj0L&#10;wFGx3qz3s36Rx/zevzFhmkhmWe3LKV+6ytXhY7O5YWv7BQP2vhDwkp5/k8Mxq1pU6knLpePIvu1v&#10;/eP6e4zvTbjFLIsgXYp2/rX8/vgn9p/43+A8LpeuS3MQ+XyrsC4G3/gfzr/wF6+v/Bn/AAUQ/dpb&#10;fEHQmZs4M9k+AP8AtlIAf/H62oZ9h5/H7vqeRnHg1nuBXPQjGrH+4/8A22Vn91z9QYFZW2yDAPQf&#10;zr8eP+Cgdvp0fxN0m5UBbySxxMQMkrvOz/2avqLUf29/g7aWQvLGK8upgMiAJ5Zz6Mx+T8i1flP8&#10;TfiLrvxU8a3XjLW8LLckJHEvSOOP7oHqa486x9B4d0Yy5mz6Pwl4JzXCZuszx9GdKFOM/jVubmVr&#10;fifdf/BOTS5ZdX8Ta0G/dxRW0O3/AGnMjE/+O1+rSRqI9p7V8g/sU/D8eBfgvb3t3kXesSG9lVhg&#10;oCBGi/8AfKA/jX18wwQvrmvUyug6OGhSmfnXiHmkMxz/ABmKo/Dzcq9I+5+hxvj/AMYaf8PfBWr+&#10;OtYVmtdHtJryRUxuZYFL7V/2m+6Pev5P9c1nUfEeuXvibW38y81GeW7nfG3Mk7b2b/vpq/dj/gpf&#10;8RP+Ea+CFp4EtJVFz4nvVjdP4ja2v76Vl9xL5Kf8Dr8Zvgd8O3+LPxg8OfDkqWh1O9VZ1U7W+yx/&#10;vrnb/teSklfpnCEI4bDVszn0PgcT78vZn76fsOfC/wD4Vb+zvo0NyuL3Wl/ta6Bz8rXSr5S4/hKQ&#10;rGjj++rGvsTHX3pEjRECINoHQVNXwVWbqzlUn1O24UUUUCIPp3rkvFviW38K6cuoTozqXVCF6jca&#10;64sBzXhfxtnC6ZZ2v9+bP/fC/wD16+a4tzKpluVYnMKPxQjc78twyxGJhQl1Z6pbXmn61YLdae6z&#10;RSjgr0INfEN7ZTaXqM1pcfeicoa6fwb40v8AwlfjrLBK372L1/2l/wBqvSviH4Ti8YWC+LfDY83e&#10;o3oo5Zf7w/2q/D+IMw/14yqOMwkP9pofHH+5L7UfwPscvof2JipUa/8ACqfaPAy/lAydu9fV/wAL&#10;FSLwTFNcnClnOT6bzXyrb2017ex6dBGWlkO0KP71es+ONYl8PaPB4Csn+W3iX7Qy92f5tv67q+Z8&#10;OsyWTPEZ9Wj7sIcv+KUvhj/5KejxFh1jfY4On8Unf/t06LxZ8WyoNh4bC8cNM3IH+6uMmvD7zU76&#10;/uBc3UzTOP4mOf0qlSg+lfO5/wAX5jntTnx9X3f5fsnqZfk+HwMeWjHXuMDefh3HNejfDzwU/ifU&#10;DPe8WkJ+c/329KXwV8P7/wAUy/bZswWY6v8AxP8A7v8A8VX1dpem2mj2aadpyCKGIbVUdq++8OvD&#10;qrmdWGa5rHloR+GP83/2n/pR8/xBxBCjD6rhfi/9JNSONERUQYA6CpaKK/p8/OgooooAqKCdpHvW&#10;Tquo6do+nTahqcyW8ES7mkkO1VA6lieAPrXiXxc/aH8D/COFrHUZPtuqlSyWULDzT6FjyI19z+Vf&#10;lF8V/jh48+LF/u8S3Pk2isGisouIU+p/jb/ab9K562NhR3PiuI+NMHlK9lH36v8AL/8AJH2r8Rv2&#10;4NN03W4dN+HtoNRtIJl+03UuVDxlsMIVxkHH8TdP7hr7q0HX9M8U6Fa+JNGkWa2vYlmgkU8Mr8g/&#10;lX88JeeZSR0/Cvevh7+0j8Svhx4Pk8G+FZYljMjNDLKgkkh353Kufl+8S3zL/erhw+Ze9+9Ph8j8&#10;RqscTVnmvwy/l+yftB4k8X+G/Centqnia9i0+3XrJOwVB+J4r8t/2qfj54E+KtrYeGvCfnXC2Vw0&#10;xunTyoz8hTaquA//AKD+NfI/iXxX4h8V6j/aviK/mv7jGA8zZ2j/AGR/DWEWDcydazr42U17NI87&#10;iLxArZjTngqNLlpy/wDAiI/dFfpj+wVJHqXhXxV4fn+75kBb/tusqn/0CvzQAyFP1r9Cv2AL/wAr&#10;X/EWnH/lrbwSf9+2df8A2es8FP8AewPH4Aqcud4b/t7/ANImfhzLC9tcNBP95W2NUddx8TNPGk/E&#10;fX9Lxt+zajdQ/wDfuV0rh6/p6nU54e0P34KKKK1AK/p9/ZItPsH7NfguD+9pkUn/AH8y/wD7NX8w&#10;Vf1Rfs72hsfgL4LtG6poeng/X7Oma+C47rfuaNL+8zrwi94/Mj9qr4g+KtT+LeteF01CUaXbOkaW&#10;6NtQjyk37wn3/n3ffr5YkjUOw9MV678frg33xm8RzjoL6Rf+/fyf+y14/IrbjntX4niJuc56n8v8&#10;QYiVfMcTKcvty/8ASiKiiikeEFFFFABRRRQAUUUUAFFFFABRRRQAUUVLDC80qwQDcztsVaCj9q/2&#10;R9COg/A3SWkXbLe+ZdP/ANtHbb/44FrX/ad8SQ+GPgfrt0cCS5gFqmfWZxH/ACYmvVPBuhx+FfDW&#10;neGouUsLWG3H/bNAv9K+Iv2+fEfkaFoPg+Ijdczy3TjuFhUKPzMhP/Aa96f7mif03ms1lGQTh/JD&#10;l/8AbT8xC2aktrm4s7iO7tXaKaNtyOrbWVv71RFcVcsLG71K/h06yHmTXEixxr6tJ8q14CP5mh/d&#10;P2+/Zw8VeKvGfwn07xL4w2vdTBgsgG0yIjFFdh/eO3mvelUHO/gjHNcx4R8OWfg/wlp3hi25i022&#10;itw3qI1C5/HFfPvjX9rP4c+CPG194M1aC8L2DLHPcxorxqxUNjG7edu7n5fzr6TnVKPvn9WQxVPK&#10;8LSWY1v5Y80usj6vIA+bFOJAUHFeVfD74t+AfiXbNL4O1GK6aNcvECRKn+/GwDj8RXqinOQeSKtS&#10;ueph8RTrx9rRlzRJ6KKKRsN6gV+JP/BUH4WrpvijQ/jFpibYdUT+zbsgKF8+ANJbt6s0kJkQ/wCx&#10;Etftr2Br5Q/bP+HMfxO/Z08R6XBGr3mmwf2nats3MJLQ+ayp/tSRK8X/AAOu/KcY8JiadddCZQ51&#10;Y/HL9gf4of8ACuP2idOsbuQR2PiRW0qbczbfNf57Ztv9/wA5VT/to1f0dFa/j80+/vtKvIdV0qV4&#10;J4JFkhdDtZWj+dGWv6w/hr4ytPiH8P8ARPHFkBFHq9lBeeXnOwyorMh/3CdtfQ8aYJUsVHEx2mY4&#10;WXuHclR9/pUHljG5T846GrDNhTu7V+RP7a/xJ+Lnhr4it4Ys9VmtdIngSaGK2xGSMASqzp87cg/9&#10;9V8PisZHCUnWqbH1PCvDVXiDHLLqFSMG1e89tP1P0Q8d/HH4VfDZ2tfGGtwWVwgz5QBkl/CNAzfp&#10;X4a/G3xT4O8ZfFTVfFXgWKWDT71kl2SqFIk2fvW5Z/vtub/gVeVO7s+923NSxwvPIqIjO5+6B8zG&#10;vjMfm8sZ+79mf1RwT4aYbhipPGqtKc5Rcdvc/wDAf/tzrj8RvHB8OQeDF1W5i0223IlsjFU+dt7b&#10;gnL/ADN/FXHZbOMcetfSXgL9kz43ePUS9s9JawtJNv729cQgqPRM7/8Axyvt34f/APBP3wdozQ3v&#10;j3UpNUkXDGCOPyIgRn5SVbcw6f3aKOWYrEfFH7zTM/EDhzh/nhTqRc9+WnaV5esdP/A3c+W/2G/H&#10;Fx4W+Mi6A7YtNZhaFx/D5kYLRH/0Jf8AgVftwnKruHXr+FeeeCPh54D8A232TwZpltp4I2s0Ee0v&#10;1+83U4z3r0hZFdRjv0/CvrsvwcsJSVGcrn8vcb8S0eIcyeZYej7O8V1vzP8Am9WWqKKK7T5MK8y+&#10;LfgofEX4YeIPAQCh9WsJ7aJ2HCyyKwR8f7D7W/CvTaKAP48I/u19t/8ABPPxg3hT9pzS9OkC+Xrt&#10;rdadIzH7vyfaU/8AHoFT/gVeLftLeDZPAP7QHi/wvtVY49UknhVPurFd/wCkwr/3zKtcB8OvFv8A&#10;wgPxA0HxvtZl0bULW8dV+8ywSq7r/wB8LX7LjP8AhRyyc/5oHm0/cqn9blFMRg6hl6Gn1+NHpH//&#10;0v34HHNfk5/wVT8UC28G+EvBGwN9tvri+Ld1NrF5K/n9pY/8Br9ZO1fgv/wU88QSaj8dNL8PpLuh&#10;03SI22f3ZZ5pWf8A8cWOvZ4boe2zGjDzM6vwn5tV/QF/wTT8LNoH7OA1yZgw17VLm7X/AGVj22m3&#10;/vqBj/wKv5/a/qM/Za8Ow+Fv2d/BekJG0TDSbaeRG6iWdfOkz/wN2r7Hjmty0aNA5sKfQlFFFfmp&#10;2hRRRQB4r8RPgd8MPimwufGmjxXlwF2LOCySqp7BlINfFPjT/gnrokxkuPAGtTW7YJWC7UOu7tiV&#10;CjL/AN8tX3j45+J3gf4bacmo+ONSi06KU7U3k5dvRQgLMfZRXmHhv9q/4A+JLpLGy8RxJM5wq3EM&#10;0O4+xdFX9a8+tSwc5cldR5j7jhzN+J8DR+sZM6vsob2jKUP1gflN4y/Y/wDjx4JiNzPpJ1K3Q/62&#10;ycTE/wDAR+9/8dr5wu7G/wBNla11CBopl+9G67WFf06xRx+UoU7hzzXI+Kfh94N8awrF4u0u11VY&#10;+VW5jV9v03ZxXm1eHKb/AIMrH3+UeOmMpL2ebYaNRf3fcf5P8OU/mur7W/Zk/ZS8QfEXVYPFnju0&#10;e10GA+YI5QFa6Y9tn/PL+83c/c7mv1F0H4A/Bnw1eLe6V4asYp1+65jDsP8AdLZ2/hXscTkvsz07&#10;U8Hw97KftK07kcUeNdTHYaeEyaj7JS+1J+//ANu9i1EkcKiNAFVeFAqxRTWYIu5q+hPws/n7/wCC&#10;lPj1/E3x9j8HQOzW/hqxigdG6C4uv9Jd1/7YtD/3zXaf8EvPAMWsfE3X/iJdjMeiWKWkO9f+W96/&#10;LK395EgZT/10r4B+KvjZ/iN8Tdf8fZdo9W1Ce7h3/eWKRn8lf+AJtT/gNfud/wAE4PBg8L/s32+t&#10;yE+Zr19dXrBhtKrG32ZBj3EG/wD4FX6Bmr+o5JRw38//AO0cdP36vOfoFRRRX5+dgUUUUAVw2XC+&#10;ua+evjtExh09l6BpB+eyvc77UbKwaL7TKsfmOI1z3Y9hXmnxf0tr/wANLdQ/M1rJ5n/Afut+hr4b&#10;xAwzxuRY3DUn70Y8/wD4BLn/APbT2MiqKjjaNSfc+WK9N+GPis6Pqq6Zdf8AHvdHH0f+E/jXmQ5p&#10;0DPG4eNtrL92v5JyHN62U4ulmGG+KJ+q5hgo4uhOhM+5I/D2jR6j/aq20a3W3b5oHzY9M15t4n+F&#10;Vnrt7LqNtdvDJJgsu3cpxXqumXRv7KC77TIrZ+ozXj/jH4qJosr6dobiSRMK8hG5Y/8A4pvav6y4&#10;rhkNPAOWcxj7Kb5v70p2+zy6uXp+R+U5Z9blX5cFL3jlX+EiadB9s1HU44ok/iaPH83rHTVfh14Z&#10;PmQWsmqzdpJGKp+g4/75rzvUNU1XUpxPfTtI46E4FU92ByK/nLFcUZbhqnNkWAhD+9P97L/yb3I/&#10;+TH6FSyrEVFfG1ubyj7p9EeDPG/inxlrYjBW3s7fJcRrkt/dXcR+eBXvisSorzT4e+HP7B8PRhlx&#10;cTfPL9fSvQhLhSGOQvX8a/pvg7CY3D5dCWbVJSqy96XN9n+78j84zSpRniJxwseWCNGiiivrzzQo&#10;oooA/M79tT4RT28w+Lvh2PhtkOoqq9hhIZfz+R/+A1+byjLba/Yb9rH4uad4J+H8/hqMJPqGto0E&#10;cbDdhMgSSMo9AcL6tj0Nfj6U/drIK8XH0406vu7n87+IeGw1LNH9V+KXx/4iGiiiuQ/PQooooAmX&#10;gkV9k/sLXDr8X7ux/hl06Un/AHo3jH9Wr41XhiK+o/2M9Q+xfHjTYf8An6guo/yiZ/8A2StcI7Vo&#10;WPpuE6vss1w0v70T4O/aX04aX+0N40tgMZ1m8l/7+Su//s1eGV9X/tw6cNL/AGqfF0Kj781vN/38&#10;tYn/APZq+UK/pPKpc2Eoz/uQP6Rn8QUUUV6RkFf1pfDSyGm/DrQNOPW3061j/wC+IlFfyWxJvby4&#10;/vV/X5YWiWNlBZp92JFQf8BGK/O+O5aUIf4/zR24LY/AD4oSed8S/Ecv/UTuv0neuDH+rFdP4zuP&#10;tni7V7sf8tLyc/8AkZ65lf8AVGvxirK87n8m4ypz16lR/wAxDRRRTOIKKKKACiiigAooooAKKKKA&#10;CiiigB7DLmvV/ghob+Jviv4b0JBuzeJK6nusH75v/HUavK1+Ysa+v/2INFj1D4wHWLhNy6fZyMjf&#10;7bgR/wDoJaqw1PnnA9/hzC/Wsxw9H+9E/YlE2ZzX4wftj+Jo9f8AjTeWVucxaZBDbLznLY81j+cm&#10;z/gNfsgbmKC3e4mIVIxli3QCv57PGeuP4p8T3/iZgV/tG5lnA/uhm3CvUzKdocnc/W/E/HeywVLC&#10;L7cv/STmv9bIT619IfspeEP+Et+NGlRTJmHTN98//bD7n5Sshr5tAMYVvWv06/YO8IR2uhaz45uU&#10;G+6mS1hPfZCCzfmzAf8AAa83Bw565+acF5f9dzWlB/DH3v8AwH/gn3b4j1qw8MaJeeJtSO2Cxhkn&#10;kP8AsRruY/kK/nu1rVrrX9Zu9fvf9dezSTvjoGdtzV+t37aPjE+GvhMdFtXCy6zL9lGPveWpDykf&#10;goX/AIFX4+r/AKk+3+NdeaVNVA+r8UMx9riaWXw+zr/4EbnhjxBrXhfVoNd8OztbXdscoyngg9Qf&#10;9mv3c+EPjv8A4WV8OdK8ayQmCW+iJkT+7JGzI4H+zuVse1fgxoOj32v6raaPpg/0i+mWGHPdnbYt&#10;f0FeDfDNp4R8Mab4Ysz+506BIE45IQbQT+FPK+b37nX4V+358R737r/27/hjsqKKK9U/ZQqJo0kQ&#10;q4yG6g1LRQB/J98afAMnwt+LXiL4fSRukemXskcAkbc5g3b7Zv8AgcLq9ftH/wAE0/Hq+J/gHL4P&#10;uHXzvDV/Lbquct5E/wDpCM3/AAN5E/4DXxh/wU28Cr4f+Nmm+N7aJYofEWn/ADsPvSXVi2xv/ILw&#10;ipP+CYfjcaF8Z9Y8ETyIsWvadvUYy7z2T7kX8IZZjX6Bma+vZJTxT+KH/wCyckPcqn7x9fxr4v8A&#10;2vvgPrnxl0HSpPCqxf2hYXD8yttXyZVAcbuv3kTtX2kSAeaYSOma/Oa9GNeLpT2PcyjNa+VYunj8&#10;G7Tg7o/MbwF/wTw0iHZd/EnWXnkA5trFdkY9vNb52+u1a+4fA3wf+G3w9XHhHRLaykxzKgzIfrIx&#10;LfrXoF/d22m27X144jiiBLuxwAPU1+f/AMVv29vC2gXE2kfDKy/tedflF3I+233ey43N/wCO/WuR&#10;QwmXx9psfWxxvE/Gtb6vGc63l8MI/lBH6MEntzQNx6cV+GN7+2/+0LcStJa6lBar2WO0hIH18wM3&#10;6VTX9tv9o0Ng65G3/bna/wDxNcTz/C/3vu/4J9HR8Ec+qQ5nOkv+35f/ACJ+6A8ohX9O9SKka5PZ&#10;vr2r8rvhL+35qD38ej/Fu1QwyvtF9aAr5Q9ZYsZYH1Tn/Zr9O9P1aw1jTYNU0mdbiC4UPHInKup6&#10;EH0r1sHi6WJj+4eh+e8RcKZjw9V9hmlLk5tn9mXozo6KKK6DwAooooA/AL/gpj4TGi/tAWniO2h2&#10;xa3pUEjSf89J4HaFx+EXk1+dj/OtftF/wVW8MSXPhfwd40U4WzvLqwb3N3Esy/8ApM1fi7X65whW&#10;9rl0YfyHnYn4z+qH9nHxW3jf4EeEPE88vnz3Wk2v2h/706RKk3/j6tXtdfAX/BN3xNHrf7NNto6D&#10;DaJqN5Zt9ZH+1/8AtevvwdTX5RiKfsas6P8AK7HpJH//0/31I4NfzQ/tta0niD9qjxfdQSeZHFPb&#10;26+3kW8ULr/32jV/TC3cV/Jv8XtXg1/4t+K9etDuivtav7hW/wBiS4d6+u4Hoc2MnU/lgYYr4Th9&#10;M0q+17UbfQ9NG66vZlt4V/2pG2J/6FX9eNnZQWFtFY2q7YoVVFX0VOBX8uP7NGhXHiL9obwVpdsM&#10;kazZzt/uwSrM3/jkTV/U4OxNa8cVufFQh/dDC/CS0UUV8YbkZx37Vl3t5aWFtJe3jCOKIZdj0AFX&#10;XPz4r5m/aw8UN4a/Z+8Q3kD7ZrqJLVP+20iof/HSaipP2UJVGdmWYKeYYujgae85Rh/4E7H44fG3&#10;4raj8X/iFe+Kp+Lbd5VrFnhIo/u+nzP95/8AaIryFWV1yvSuy+HvgjU/iH4x0/wZo2RLfSFN2NwR&#10;R95m/wBxdzV+lvjH/gn74Qi8KSHwdqF6+qwxZRpmXZIyDG0qoQLv74r4Shgq+P568D+ysx4tyXg7&#10;6rktZuP8v9yP98x/2S/2h7bQPg/4gh+IV2ZLfwsIZLdTzI0M5KrGuB83zjah77q4HWv+Cg/jme9a&#10;Tw/pFrDAQBtuGaRzj3VUAr4Ji1O+ttMutDRtkV28TTL6+Ru2f+hVe03wn4o1myGp6Vpt3cW2cebF&#10;DKybv95FrWGa4lU40qX2TzKvhrkCxuJzLM6cZKrPTW0I+76/anzfofao/wCCg3xXHH9mafx22Sf/&#10;AByvtX9lf4xeMfjbomreJ/FFrb2621wkEAgBXJ27mLZZvVa/EuXQNct3Mc9ncIy/eBjZWr9tP2J/&#10;DQ8PfATT7hxsn1CWa5kU9iJDGv8A44i16eUY7FVqzhWkfBeKPCuQ5TlEcRllBRnKcY7t9HLTX+7+&#10;J9ieleA/tOeMh8Pv2f8Axh4oWQwTRaZPFbuP4bidfJhP/f2Ra98HQV+df/BS/wAVT6N+zzDoloyk&#10;a3qttbSKf+ecatc/+hxIP+BV9ZhKXtq0KK+0fzxPZn4Bv8kX7tfuL8q1/Wh8LvByfD34c6D4ESQS&#10;nR9PtrJpOm9oIlRm/wCBbd341/Mt+zz4Wfxh8d/CHhrylmjn1e1eZG/igjlWab/xxGr+qjOcV9jx&#10;1X/f0aH8kTDCr3SWiiiviDoCiiigDxj4yIB4WiIGP3w/9BavJfB3xFutHg/szVkNzZuMfMMsi/8A&#10;sy+3WvYvi9bef4QaWL/ljKjH6Ehf/Zq+TtpjiwvUV/NPiRnOLybiJYvAz5JckP8At74/iP0Lh3A0&#10;sZl7o1/5/wBEdx4q8LPpp/tXQn8/S5sGKVfmx7NmuMsUn1G5Wwsx+9cqqr/tV13hLxfeeHLso/72&#10;0n+WWFuhH/xVfR2j+FvCC3UfiTQoERmUmNkzjD9Tjpk14eT8I4bimqsTlk4Uv+ftL+T+9H+aL/8A&#10;JH3OvF5tWyyPs8VHn/kl/wDJHIfEjxKnh7R4PC2nSbZnjAZ+u1AcdPVjxXzcAkUZJ7V6B8TrLUbv&#10;xjczTxSBAVVDtJBG2uasfDWuarL9mtLR5D7/ACr/AN9Vw8bYnG5vnNWhTpy5aXuxh/dj/wDJbnTk&#10;dOhg8HGo5/F70jGZ1D46Zr2T4XfD/wC1yr4iv08uBDmJTzvb+8P9n0q/pHw60nwxGuseOp0G3gRF&#10;vkz6cct/u1duPig+s6jb6J4Sh2BnCLK46A+ikfzr2eG+GsNklalmHFEvefw0vilKX2eaPTy5jgzP&#10;MqmLpzoZb8P2p/ZPo2iiiv6nPzgTjFNyDR/CK57xBr2neGdEu9f1RxFbWMTTTMeyRjcf0qkiZTUV&#10;zSPmj42/tL6N8IPF+m+Griya889Hmu/LcB4Y/wCAgH7zE7vk/WvVbD41fDfVPA9x8QrLU45tOtoj&#10;JOyZLR452uuNyP8A7JGa/Efx14x1Pxx40v8AxhqnMl5KzqD1RBwi/wDAF2rXNQ3DokltE7JHL/rF&#10;Vjtb/erxnmMuex+JS8TK9LE1pwhz0vs/3TuviX8RNX+J3jW68Yav8olOyCLPEUCfdX/H/b315xGN&#10;z809pN/FNIaIg+tefKpz7n5fisTUxNWVet8UhrNupFpVXFXbCwv9Xv4tN02Fp7iZtiRIMsW/urT8&#10;jCnBzfLAgAV2KT/K3r/9YV7h8Mv2efiT8TQl/o1l9ksMZ+23Q2Rtn+4PvsO2V496+2/gX+x3pfhw&#10;Q+J/ilHHfagp3JZn5oYc/wB4j/WN/wCOex617j8Vf2hPh18IrdtO1a4F3fgYWxttvmADoWP3Y192&#10;Irvw+B93nrn6jlHAlOjR/tDPqvs4/wAv+f8A8jueVeB/2KPhh4baK78XSy63cAfMj/uYc46hUO7/&#10;AL6c19WaD4Q8H+D7Y2vhfTLawjbqtvGsYP8A3yK/Kjxr+2n8WfE1xJb+HVg0a1P3BGomm+jM45/4&#10;CimvNPAXxS+IOo/E3QZNX1q9uYW1G2DxS3EpQr5i7gV3bK6KeKowap04nuYPjDI8vqxwuV4f/t63&#10;9SPNP+CjOnf2f+05qF1jP2yys5v/ACF5P/stfClfpN/wU+sDB8dNJ1IDKz6LEn/Ao55//i1r82a/&#10;eeHavtcBRt/Kfo1de8FFFFe2ZHQeELP+0vFWl6aP+Xi8gj/7+Olf10MdvJr+UL4K2v2/4w+ErD/n&#10;trVhH/38uFr+qLxJc/ZNDvbn/nnBI35KTX5px5UTqUaf+L+vwO2g+WMpn88Fw8s9zLdPwJGZvWqS&#10;+WT85/Stnw54d1PxVrtt4c0JFnu7t9kSOVXLD/aevfZP2RvjxZ273b6Gs4X5tqXUJY/8B31+Q04T&#10;mr0z+V8NlWMxadbDUZyX92L/AEPmjaWfYKU/3KuG2ntNSe0ukMckTbXRl2sGx92vofQPh94e1H4N&#10;XXjCTQb24SGOTzdWWWMNDMHXasNt52Gh/vt9/wCZvSilTdR2IwGW1cW5xp/ZjzHzYC0nynmkUtGc&#10;13Xgf4feKPiLqs+jeEYknnhh89laRU+Xcqn7zf7S1gR6Jq93r8fhRYSL95za+W/H7zds2n/gVR7N&#10;6aGH1Ksowqcnuy2McRKPmDfpTSXf5Qc12vjPwBrvw61o+HPGcaQ3exJCkcgkwrn5fuV6j4f/AGWv&#10;jR4m0u01/R9MimtL2FZon+0wLuSRdy/Luqvq89jro5LjKtWVGjRlKUenKfPfmBpDKRXS+EvCWueO&#10;tfh8P+FoPtN3OrOqZCrtRdzFmf5Vr0Hx18DPiV8MdDTXPGunpb2TzLCrrPE/zPuf7qN7V7f+zP8A&#10;B/W/EOj33i6HT7h47ofZFzdNZxyWsn+vKsnzs2QVG75Pf+7pTw8uf2bR6GW8PYqrjoYKvSlG+/8A&#10;hPjXUdPnsL6awlZWkgdo2ZGVl3J/dZPvVT8yX7ua9F8Q/D3WPDnjx/AU1rNFdSTpFbJPtVpFkbZC&#10;25G2f8C3V6xH+x98emAkGjxlT/09Qf8AxdR7Cc73RxUsjx1eUoUMPKXL/dZ8w7pFoRPMPNeifED4&#10;beM/hneQWPjW2W3kuULoqSJJkDr9xq88ZdnI71E6fJoeficLVw0/Y14cshoO4n3r9Qv2BtDWLw14&#10;g8TEfNdXMVsD7QIW/nJX5fOuIkb1zX7Z/sneGx4f+Bmiq4xLeK90/v5sjlf/ABzbXZl8F7W5954b&#10;YN1M19q/sQk//bf1Nv8AaR8Rx+Fvgp4g1AnEr2zQR+u+YiMH8N2a/DDplfWv1I/b48SiDwlonhSN&#10;vnvbmSd8f3IFC/8AoUgP/Aa/L1VHmr75p5jV/eKBr4l4z22ZrDr7Efz94jA3BY+nWv3n+BHhAeCv&#10;hHoXh+Vdssdqskw9JZiZH/8AHmNfjP8ABfwc/j34n6L4aKb45rlWlU944/nlH/fKNX7x3+oWmk2M&#10;uoXb7IoEaWRj2VBuY/gK1yuHxTPb8K8B/vOYz/w/+3S/9tPyY/bY8Xrq/wAUYPC9rJvh0e2QsuOk&#10;043N/wCOeXXxiB8pNdN4u8Q3Hi/xNqXii7H7y/uZJQP7odsIv/AK5zH7vNcOIqc9T2h+Z57j/wC0&#10;MdWxi+1I+wv2LPAv/CT/ABV/4SS5i3W2iReafTz5Pli/QO31Wv1+EcZlL9//AK1fKH7Gngj/AIRP&#10;4RwatOoFxrbm7bHUR5KxfmgDf8Cr6yVAGLZr3MFT9nT5T9/4Hyv6hlVFS+KXvf8AgW3/AJLYt0UU&#10;VufYBRRRQB+Y3/BT/wAGHV/g3o/jGCHzJtG1RUd/+ecF1E6MfxmWGvyf/Ze8VyeB/wBoXwd4jj2q&#10;F1SK3kZu0d1/o0zf98yNX79fth+GI/F/7MvjPSmYr5GntfAjrusWW7H6xV/MhHNPbOs9ozRyRfOr&#10;L94NX6Bwq/rGXYrBf17xyVvcnCZ/YdRXMeEPEdp4u8KaX4tsf9RqlnBdx/7s6K6/o1dPX5+dZ+TP&#10;7eXxn1A6rH8HNDcxwxos9+6ty5kAaKI+33WP+8vpX5q17T+0VqdzqHxv8S3d199b14D9IBsX/wAd&#10;Wv0I/Yx+Ang2HwDZfFDxBAl7qWpMzxNIMiGONyiBecZ+TduxmviZ0auYYydN7I/rXBZpguBeF8Li&#10;fZc7qcj/AMU5w5/wPzM0L4WfEzxFELrRNBv54z0ZYJCD/wACK11V1+zr8bbCLz7rw3eFf9hRI3/f&#10;KGv6Go1aMYIyDTwwA+UfrXqx4box+0z87q+PGZuf7rC01Ht7/wDmj+YvV9H1bw9fvpWuW01pcR8P&#10;FMjIw/4C9fpR+wH8WruSW6+EeqSNIgVrqxJPCKCTLGPxbd/31Xuf7b3w58P6/wDCC88ZXMYTUdGa&#10;KSGdRlirypGyey8hj/uivzU/ZY13/hHvj34dvicRyzPA4/67I8X/ALNXm0qLy/GU4LZn3GIzajx1&#10;wliq9WjyTp8z/wC3oR5/d9Uf0H0UUV9mfysFFFFAHwb/AMFGPD9prX7MGpapcLufRr2yu4/Z3mW2&#10;P/jk7V/PDX9Q/wC1Tolnrf7Nvjeyul3LHo11cqv+3axmZP8Ax6Na/l4r9H4Drfu61A5MXsfs3/wS&#10;n8Q3Fx4f8Z+EpP8AU2tzZ3if71wsqP8A+iFr9cj1r8Iv+CW2tXdt8ade8Obs295ozTsP9uC4iVP/&#10;AByRq/d3J6+tfI8SUfZZjWh5m1H4T//U/eLU76PTdPudRmHyW0bSN9EXd/Sv5BY9+1fMO5v4mbvX&#10;9V3x/v5tH+BXjXVrTiW10HUZY/8AeS1kK/rX8qsX7tfLr73gOPvVp/4Tlxmx9l/8E/8ASp9R/at8&#10;NTR/ds4724f/AHfssqf+hyrX9H/QCvwJ/wCCY0CXH7RV87rzDoN06t/28Wq/+zV++zV4fF0+fMan&#10;/bprhvhRNRRRXzxqZ7lI+F5J/pX54/8ABRDWzZ+BNB8PjreXssmf9mGPn9XFfogI035Y81+P3/BQ&#10;nxFJe/E3S/DYcGPT7ISY9Gnck/pGK87OanJhZs+/8K8v+ucRYWMvs80vui2v/JrHj37IniXwP4K+&#10;L8Xibx7ex2Ntb2s4hdwwUzSbVz8i/wB0t96v1u1/41fD6bwNq3iDw1rVpeyWlnLOqxSKT8iMw7+3&#10;ev58aTkr8hwa+Yy7OnhKXsI0z+guMfC2hxFj45pUxEoSfL0vH5bfqaGm6fdaxqdvYw/NNczLGn+9&#10;I2yv6R/CvhvT/CPhiw8J6WoW206FIEQDGEQYUV/NjZXl7p93DqNixjmt3V42H3gUbcrV9S+H/wBt&#10;P4/6CIo5NUgvY0G0Ce3iOT9U2MfxaqyXMKOD5/bnL4p8FZpxJ9Wjl0ocsOf3JOz/AK0P3cG0nNO+&#10;Ug4Nflp8LP28PFXijxXpvhjxFokDNqFwluJYJfLCFyV3bHD7h9Hr9Q0KyJhe/T8K+vw2Ip4iHtKT&#10;0P5jz7hzHZHWjh8zp8kmrlo9BX40/wDBVfWla78E+HIpfuLf3UiezeQiN/6Mr9lQcNX4E/8ABTfU&#10;Y779omysY33fY9EtY2X0eS4nf/0Flr6Phelz5jRPAq/CcZ/wTq8MSa7+1BpmohsLo1ne3jL65i+y&#10;/wDtxX9FPbNfh9/wSu8Npc/ErxT4t72GnRWi/S7l3/8AttX7gjmtOKa3tMxqE0PgJKKKK+fNgooo&#10;oA5bXdKGr6JcaWQB56FB7HtXw7JA1nctFcgpIjbXU9mFfdtrrGmXd69lBcK00PDoD8ynHcV4r8S/&#10;hzLqTtruiJuk/wCWsQ43+6/7Vfivilwu84w0M0y33p0/dly9Ybv/AMB3Pq+GMzjhKsqGJ0jM+fDl&#10;eDX0h8GdR+2aRcaVIcm2cFf918n/ANCDV83PG/zBxtK9q97+Bdu4e/uP4P3a/iN+a/LPCrEVaPEF&#10;GCXxc0JfKH+aPq+K4Rnl7cujR9CFmABArxTxn8WrbS5JLDw/iWZOGlbmMf4/hVP4peMxZxLoGmvt&#10;ldSZXHZfT6186x7h/rea/RfEXxIqYKrLJ8mlacfjl/7bHzPneHeHY4iP1zGbfyl+91G+1C5a7v5W&#10;kkPcmvQ/g5pDXXiw6jji3Rj/AMCcFf8A4qvLlXs1fW3w00BdC0BTP/x8XJ3v/skcAfgK/PfDLKqu&#10;bZ5DE1/ejS96Uv8A0j/yZfge9xHi6eEwToU/te6er0UUV/XR+Wld24JPavzz/bg+Jyabotr8MdKb&#10;9/fET3ZXtAhBRcf7brj/AICa/QvepUEV+XP7Rf7NfxW1jxVqPxF0eVNahumBMKYjmhjT7iKrZD7F&#10;/une5/hrDFc/smqe58dxrLFvLp0cBDmcvi/w9T8/WbNMq7eWd7pt09jqUMlvMhw8UqMrBv8AaV6p&#10;gZrwT+arcglFFFBmXYYZ5ZI47YNJOx27VXcxbtX67/sxfs8Wvwv06LxT4nhEmv3ac55Fqrg5iU5x&#10;uI+82P8AZHHJ+Zf2L/hAnijxHL8R9eiD2mnOY7ZWHD3GCN45/wCWa4/4E3qtfWH7T/xpPwp8GtZ6&#10;EwXWNWLRWxz/AKpQPmlI+nCc/fI7A16eBoRpw9vUP2DgzKaGX4SXEOZ/Z+H+v/STyn9pr9qQeGmn&#10;+H3w5lD6gPlvLteRAP7ij/nr/wCg/wC9938ypZr2+u5NSu5HmmlbdI7nczN/eaoSXknd7tmLM25i&#10;3f8AKvuP9nD9lr/hN7eDx18RIni0g/NbWnRrjP8AG/dYvb+P2H3uSc54qVkfL1q+YcW47kh/9rCP&#10;9fefLPgT4X+PfiPdCDwTpc12N+xpc7Y07/NK/wAtfW/gf9iHx/b6taaxr2q2lrJbTRTbYVMxzG27&#10;qfLr6W+I/wC0l8Lvgjar4T0GBb69tl2rYWe2KODGMKzY2J3+Ubn9q+MPEf7avxn1OX/iTS2ulR9F&#10;WOFZG/4E028fpW/s8PQ/ibnuzynh7JJcmYVpVavaP9f+3mJ/wVV00Q+KfBusYz59te2//ftom/8A&#10;alfk1X7D/wDBTH/idfDvwB4rbks9x83/AF3hif8A9kr8eK/eOFJc2XUf6+2fsNaXNLnCiiivozM9&#10;2/Zhs/t/7RHguD+7rNnJ/wB+5Vf/ANkr+kz4pz/ZPhr4gu/+eVhO35RtX87/AOxbZ/b/ANqLwhB/&#10;cuXk/wC/dvK//slf0E/HaRYvgv4pP/UMuR/31Gw/rX5ZxxL/AGqD/uL9TWrPlwdSf92Z+PX7O7t/&#10;wuvw3ntdj+VfaPxC/au8WeAvjbeeDLy0tZtEtp4Y5GVWE4R4kdm3b9vybum2vi79nl93xs8OH0ux&#10;/Ktb9p84+PPiEjvJD/6TxV+ZU5zp0b0z8HyvNMTlmSe2wk+WXtv/AGw7X9sjwtaeH/jLPe6fGFj1&#10;e2iuyR90yfMr9/8AY3fVq+zfhf4ZsX/Zy0/4Xzyhb3XdFurlF9FnO9v++PPQV85/tm2l1qni7wjp&#10;OnjdNc2ixRr6vIyKv86921XxWnhf9qzwr4Gswq2UGjyWoXP3fMRm2/8AkvHXVS/d1qh9dgaVLCZv&#10;j6017spQh/4N+I/P/wCAHjT/AIQL4w6PrEmRA8v2ScdMxz/J83+4WV/+A19n6L8IYrH9s24vCoXT&#10;7eB9ZX0Lzjac/wDbZnf/AIDXwh8XPDknhP4m69ohj8tYL2XYv/TORt6f+OMtfpH4k+LFq/7LzfE1&#10;SF1fUtOXTzMvysZyzwtt/wBxvMcfSs8H/wA+5/YPE4V9klWwWO/5hp+1/wDAPdl/7afmz8WfFz+P&#10;PiRq/i3dviu7lvJP/TOL5Iv/AB1Vr7b/AGUvjx418S+KtL+FOo29oum2GnskbRq3mnyFCruYvgZ7&#10;/JX5wshKJjvmvrf9ixy/x2t/azn/APQa5sJUn7Y8HhfNcSs3pVIS1qzXP85j/i58YfHHxZ8Vv8I7&#10;6O0jtF1o20EsaOJMpK0K7sv717/8d/j1rvwL1DTfhh8M7eBE020iMrzLuXYfljVRuHIVSzdeGHOc&#10;18haKyTftOKBgr/wkTEZ/wCvk1d/aukmb4++IkJLAG3UA+1vFWzrT5J1D2ZZ1i6ODxWYQrfvJVYw&#10;5v7tpyPoH4/eI4fHXw28HftF6NbCPULW6QOudyqY2Ztr+qpNFx9a9D+Ef7RXjzxl8NvGPizVbezS&#10;58P23nWyxIwUt5cr/Plj/dXvXiti/wBp/Yeu/PGfJvh5ee2bkZ/9Caqn7OEg/wCFD/FLf1On8f8A&#10;fieuiE5+2PYw+Y4mGZ0asJ8vtaXPP/HyT/8AkDwH4o/FvxX8ZNQtdY8XRW0UlojIn2ZGUbXIPzbn&#10;f0ryONtjZpNrdKMFGya8eVTn/iH5PisVVxdWVfEy5pSJYYp7i6jtrdd0krbVX1av6FvB2iReHPC+&#10;m+HoP9XYwJAv0jAUfyr8P/gXoDeJvi74d0uMA/6ZHOynoVg/fN/46tfvKssaKz52qvU16+WxspzP&#10;2Dwowf7rEYt9bR/X9T8dv20PE6a58ZX0yA5i0q1ihI/25B5rfoyf9818kAfKTXZ+PPED+K/GOreJ&#10;SxK3t3JInsjthF/74rkcDyc15lepzz5z8szvHfXsdWxP80j74/YP8HPf+L9W8dOBssYFtIy3XfMS&#10;zY/4Co/76r6m/a78Zjwn8Gr+zjOJ9VZbKMnn5XIMvH/XJXo/ZD8Gp4R+C+nXcuFuNVLXso/3yQn/&#10;AJCVa+T/ANuvxm+p+O9N8CwSAxabB58o7+ZOO/8AwFV/76r1F+4wx+wX/sbhX+/KP/pf/wBqfB+M&#10;jHpXX+A/DV9458caZ4bsd3mahOsZKdkA+dv+AJuauPyVcivvX9hbwBJe+MtQ8d3i/utLj+zwFu8k&#10;4y+P9xf/AEZXl4eCnPkZ+S8OZW8xx1LB/wA2/wDh15j9RdOsbPSbGHT7FBHDbIsUajoFQbVWtGnA&#10;kmlJxX0h/VS0FooooAKKKKAMLV9ItNd0q70TUV3wXkTwyL6rIu1v0NfyISW09nK1jdR+VNA/lyJ/&#10;daP761/YP0BNfyofH/Sn0b47+M9KkTyxFrd/5a/9MpLh3T/x1lr7TgSrbFTh/dOfFfCf0HfsZeJR&#10;4s/Zf8Gajjb5NiLLH/Xi72v/ALSr6dxzmvz4/wCCaXiJ9Z/Zv/spumjardWg+jiO5/8Aa9foWuNo&#10;xXx+PoezxFSj/LI6IbH4A/tZaDL4d+P2v2zKMXMqXS4H/PeFG/8AQ91fa/7FXx08JH4fp8NfFN9D&#10;Y3emSP8AZllOwSRSOXO0t94ozYP4Vlft8/CO41K0sfixosZke1jNtekY4jDBoZP+AsWX/gQr8rwM&#10;DHpXxNatLL8ZOpDZn9YZRlmE444Tw2DqVOSdPlX+GUfc/Fa/9vn9QVvNDcxLJGQVbkEVczzzXz/+&#10;zvqjar8CvC185y32GOMn3i+T/wBlr3gtmQe1fZQfMuY/lbF4Z4WvVw094ycf/AT8pv2xf2l9J1zR&#10;7v4O+EhKXW48rUZXVkX9y2fLXcA5O9PvDj5a+Rv2ZdGudd+O/hm1tf8AWRXQuPwgR5W/9BqP9ozR&#10;5dD+OXiXTpev2zzf+/w83/2avsb9gr4L6kmoy/GLW4jFCkbW+n7+sgfh5Fx/D1Ue5avjv3uLzD3/&#10;ALB/Uz/s/hfguUqG9aH/AIFOrD9P/ST9W6KKK+xP5SCiiigDlfFmiQ+I/DWo+H51zHf2sts49VkR&#10;l/8AZq/kXhdHiWSM7l2/er+wtuwr+Rrxfon/AAjHi/VvDm3b9gvp7b/wHldP/ZK+34En+9rROXFH&#10;1t/wT11t9H/an0SxU5XVLe9t2+ot2n/9pV/RiOlfzIfsY6qmiftQeC7pv47x4P8Av/DLD/7PX9OF&#10;cPGEOXHr/CisL8J//9X9b/2s9R/sn9mvxtd+ukzp/wB/Bs/9mr+Xyv6Tv28bv7H+yf4tk/vJZx/9&#10;/L2BP/Zq/mxr9H4Dj+6rTOTFn6mf8ErdK874leKdc/599Mhg/wDAiXf/AO0q/cI96/Gb/glCqNqP&#10;jy47xx6Yv/fxrv8A+Jr9l6+R4klzZjW9Taj8KJKKKK8Y1IWyV96808U/C/4eeNZDN4r0e0vpCuwv&#10;NCGfb6bjzivTDwMtXn+rfETwB4fu/sGt61ZWc4HzRTTIjD/gJOarTqbUHVhPnw/NzeR4H4j/AGJ/&#10;gFr8BSx0yTTZf+eltNJ/6C5dP/Ha8I1v/gnT4elkd/DviS5twfurPAkuP+BKyGv0Q0LxJ4f8UWf2&#10;/wAPX0GoQZ2+bbyLIm4dRuXIreKbhjGTXBPLsPV+KB9VguPM/wABP91jJ/8Abz5/wlc/FzxB+wL8&#10;ZdMDzaPcWWoJ2/emOT8mUr/49Xhevfs3/G3wy5TUvDtw4Vd2bXFwv5Rb6/oXQMepz+FK6j0rhnw/&#10;hpfCfXYHxsz2j/HUJ+q5f/SGj8J/2R/BWpXP7QOkxavaSxfYlnuXWVGjI2xOF+91+Zlr90NjSRjJ&#10;47j+VEMSKRI7bmPfGKmkbyxn9a9DL8EsJT9lA+M404tqcTYyOOq0uTlio8t+bYlPOa/m4/b5v57v&#10;9rPxTFIflt/sEUf+79igf/0N2r+kg8iv5iP2wtS/tX9p7xnP/d1DyP8AvxEqf+yV9nwVDnx3/bp8&#10;bivhP0F/4JR6O0Og+NfEf8N1cWNsP+2CSv8A+16/XL+GvzJ/4JZRo3wR1+f+IeIJYz/wC1tW/wDZ&#10;q/TX+GvJzyfPjq0v7zNaWyJqKKK80oKKKKAPkb4r2r2Xi5dWgJUzRqdw4+ZPl/8Aiak8N/FfWNNY&#10;WmrD7bAeM9HH1b+KvQPjHoj3WjwarHy1pJh/92Tgf+Pba+ZI3Bh8w9BX8p8XY3MeGOIq9bL6vJzW&#10;n/dlzf3f8XOfpmT0MPmeXwhiI83L7p9crY+BviFH9vhiWaX+NhlHX69K6jQtD07wxp/2DTgRGpJJ&#10;PJJPevi/TdQvdIuhfafIUkXuBkV9d+DfFVn4v0sXQwJl+WWP0b0r9H4A4vwOfYmU6mGjTxnL8XL8&#10;X6/ifOZ9lNbAwXLUlKl/6SfIup6g+pajNeT9ZnJx9KoOXxugFe8S/BL94N+ofJ/1y5/PfTb6Dwj8&#10;M0WRo/tt/wDeRZDyPfvtr8rreHmawcsfnrjQh9qcpQn/AOSw+KR9VDiHDNQoYJc0v5TG8H+E7PQo&#10;l8UeM2EMMfMUT8F2/vFeo/3a9S8J+Nm8XavcR2sGy2t0XaxPJL5/+Jr5q13XNU8QXjXmpytJ0wv8&#10;I/3a9r+CiwrY31xGcBpEXOOm1f8A69fVcAZ9Cea4fI8mjy0PenOX2qr5ftfy/wCGJ5Ge4Bxw0sZj&#10;XzTf/gMT6Iooor+jz4MKKKz7y8t9PtJb26bZHCjO7eipyf0oA/Dv9pXxKnib40+I7xWysU62qe3k&#10;KsX/AKGrV4IT+7C+ua09e1WfXdZu9bu/9ZezSzt/vO2+s/aPN2V8vOpzz9ofyTmOJ+t4mriV9qU5&#10;fqRDLfNUtvBcT3C29urNLK21VXu1Lj/Rwf8APWvaP2dfDq+KPjL4b0mQZVblrg/WBGmH/oFFOHPP&#10;2ZGX4OWKrww0PtyUT9kfhN4Kg+HPw70rwYiqHsoQJSvRpHO6RvxYsa/G79oL4hv8SfixqeuI261g&#10;k+y2uPu+TAMbs/7bbmHs1fsV8YfEDeEfhZr3iC2fZNbWcnlN6SMNqf8AjzCvwMjjLwNJ/wA88fqa&#10;9XMans4wgfq/iVilQo4bKaC93/L3Yn0T+zZ8JE+KvxBjtNQTzNK0sLPdHs/dIj/vsP8AvlWr7P8A&#10;2pfjy/w90mL4e+A5BFql3E3myJ0tYf4dn913/g7Ioz/dra/ZE0TTPh98EB4q1UiN9Uea7lYg5EcB&#10;ZF/8dUt/wKvy68ceLtS8ceLtR8YaqzGfUJ2kGeoUfdX/AIAu1alL2FH3PikebUr/AOr2R0oYZ/v8&#10;T7zl/d/4Z/jI5hFvL252xhnlkb/eYs9fWfgb9jr4p+KbSLUtX8jRLaX5sT5eYD/rkvT6M6n2r3r9&#10;jj4I6dbaOPivr1sJLy6B+wI45ihOUMnPIeTB5/uf7xr9CmULuJXJOMnOM08LgVOCnVO3hPw+pYij&#10;DH5n9r4Y/wDyR+Wf/BRHwjPoP7M/hOxnkNxNpOoWtpJKOMgWcyM/4sqmvxKr+hX/AIKN6aL39mi8&#10;ulGfsWoWc/5v5X/s9fz1V+08FVG8FKD/AJz9WrQjH3IBRRRX2BgfZ/8AwT8s/tP7VPhyT/n3jvZP&#10;/JWVP/Zq/cX9pWf7L8CvEsnf7Hs/77ZV/rX4yf8ABN6z+0ftKxTY/wBRpt3J/wCgp/7NX6//ALWV&#10;yLb9n/xC4/iFqv8A33dRD+tfkXHsr4r/ALc/+SMs0nyZbip/3Jf+kn5Zfs7P/wAXm8OAdRdr/WvV&#10;vjr8LvHXjH9oXVbfRdLu3gvriGNLpom8hf3Sb2L/AHdqfNXzx8MvFlr4H8d6b4xuonuItOmErJGc&#10;Mc8V9+3P7emi/ZJG0fw7cPOy/uxNMqruH97apr89oexlDkqTPxTIP7OxOWSwWZ4n2f73m/8AJbEf&#10;xQtE8XftceEvBkeDHpEEc7bf4XjDXHP4In/fVeueIv2qvgvpHia40LUnkN3ZTvbzN5J2q6Nt++B6&#10;1+f3wx+PD+Efi/f/ABY8a2z391ewyJth2rtMjLjZvP3URdteQaxY+INeur/xp9jne1knZ57hYmMC&#10;SSNv2tJ9z+Nf++q1WP5Pfpnqf65Tw8K2IwKvKrOUv8MY8vKfR37aWgJpvxmfVYB8mqWkU5P8JeMe&#10;V/JUrV8QQhv2KvDxX/oLyj/x+Y15j8bfjBafFrSdBzZy299o1sYriV2QrKxVANv/AAJW/wC+qz9R&#10;+LFpefAjTfhIltKtxY3b3JnymwgvKcbev/LSs5VKfPUszya+YYOGPzCtSl7lWEuX/FLkkeGMfNkJ&#10;9a+s/wBih/8Ai99sDzizuP8A0Gvk1PlzXsXwJ+JNp8JPHKeNL+2kuY44JYtsZAYeZ9eK48PPklA+&#10;e4exFOhmOHr1vhjKJJea3F4Y+Ps/iG4YiKz8QNPKR/djutzV7t+2J8N9bX4jweNtEspbiz1uGNC8&#10;CFv38fybfl5+ddv+90r5F8U6qmveKtU8RRRtHHeXU9wqN94LK7NX298Hv2ybHwl4MtfDnxB066u5&#10;LRfJguLbYxljj6b1dkO5e7dD+db4ecJ+0p1D6DJsRgsXDE5ZmFXkjKXPGX97/wDZKXxY0O9+Fn7K&#10;ugeBtVUw6hqlwslxF/Epy05Vv9z5UP0FYX7ODAfAb4o56mwH/oiavFvjd8XtX+M/iiHXLuI21jCG&#10;js4CQ2wD77Mw/ifirfwy+LFh8P8A4e+LfBt/aSzyeI7byUlQptRhHKvzf99VssRTdc2lnGFWcKpC&#10;VqUISjH/AMAlH8ZHgNFFFcR+dH2n+w54dk1L4tTa9szDp1lKd3pJMVRf/Hd9fol8f/Ew8JfB3xDr&#10;MbbXW0aKNh/z0mIij/8AH2FfM37BWgCz8J694nYc3d3Fbj/dgTd/OWrf7dni3+z/AAPpXhmNtr6h&#10;eNM4/vRwLyP++5EP4V6+Hl7HDc5+85K1lPC08S9JSjKXzl7sf/bT8rj/AKsVveFtEufE+v6f4YtT&#10;tkv544Mn+EO22ufP+rWvrb9jTwlHr/xfTW7tN0GkQPN/21kBiX9Gdv8AgNeThqfPP2Z+P5Hgv7Qx&#10;lHBfzSP170+00/w/pUNhaBYraziWNR0AjQYH5CvwP+JvjCbx58QNY8VszFdQuWaPd2jX5YV/74Ra&#10;/Xz9p7xkvgr4O6tcwsBPeR/Yoc93nO0kf7qbm/4DX4hqdj59K9DM56ch+k+KGZ2lRy2n9n3v0j+o&#10;5F3jc3Qf1r9wf2ZfAp8BfCHSrOddt1dp9ruP9+b5gD/uKVT/AIDX5JfBLwK3xE+Juj+Ftm6CebzJ&#10;x/0xi+dv/HV2f8Cr98E2ZJFLK4aOoX4V5VZ1cymv7sfzl+hZooor1T9lCiiigAooooAZ/CK/mg/b&#10;jtI7H9q7xhDGMfvrWT/vuyt2/wDZq/pe71/Ot/wUU03+z/2pNTuf+f2xsp//ACF5P/tKvqODp8mP&#10;XoY4j4Wfa3/BKvV0m+HPinQO9rqkVx/3/t1X/wBpV+qQ5Ffjf/wSekcXXj+An5Nulsq+5N7u/wDZ&#10;a/ZAdK83P4cuPrL+8aUtjFv9Ks9UspNOv0WW2mUo8bDIZW6gj0NfBXjz/gn34G1/UZdU8GanNook&#10;Jb7M0fnwgkfw/vEcD1+Y199XN5DYwm6dgsKjJJ4AFfmz8Vv2/wC30zVpdK+FVgl/HA4U3l0W8uT1&#10;8tF2tt/22b/gNfNZl9W5f9s2PuOBYcQTxM4cMOd/tfy/9v8AN7n3n238Fvh5L8M/hppfge4uftba&#10;csq+ds2bvMld/ugkD71eszKCM91/rXy/+yx8WvFPxj+G8vizxYIVuI7uS3xboUXChWHDM5/i9a0f&#10;jl+0T4Q+BthB/bG681C5J8mziZRKQP4jnon+0f8AHG9LEU40Y1k/dPGxuVZji82rYCrT58RKcuZR&#10;/nv7xp6t+zp8Htd8dT/EHX9LW+1O48st5ryFAY0VFIjztPCjqDzXuUaLbxCGDCIAAMDOMV+Uaf8A&#10;BRTxK155s3h2AW+77q3BLbfXd5f/ALJX2t8Cv2lPBHxxs3XSi1nqVuMzWUxBcL/eUjhl96wwmPwl&#10;afJQep7nEXCHEeBw0cTm1ObpQ91e9zKPlo/dPpyiiiu8+GCiiigCPvX8pfx5i8n48eN4Nu3Z4i1R&#10;F/3ftUuyv6tO9fy3ftS2n2H9o7xvB/1F7qT/AL+Nv/8AZ6+t4G/3uf8Ah/WJhivhOe/Z9uZbb49+&#10;Bpouv/CQ6Yg/3ZLqJG/8dr+rLsK/k7+DNz9j+L/hO6/55a1YN/5MJX9Yla8awtjIP+6gwvwn/9b9&#10;J/8AgoJ/yaP4q/39N/8ATla1/OJX9Hf/AAUE/wCTSfFP+/p//pwt6/nEr9L4D/3er/iOTGH69f8A&#10;BJxMXvxBf/Y0j/29r9kq/HH/AIJOcXXxBT/Z0n/29r9jq+L4g/3+t6nTR+FElFFFeQUQqvJNfh7+&#10;3VbNF8e5S44ksrUj6EMp/wDQa/cPOHA9a/F//goBaRxfGe0ugSDNpsW7HpG8lePnn+6s/VfBmpyc&#10;Qwh/NGa/C/6H1F/wT3nhf4SapAhw0eqSBv8Av1HX3uRsGQP1r8R/2Y/2pNI+BPha/wBB1XSLi/kv&#10;Lvz1aOVUC/u1Tb8w/wBmvoj/AIeO6Xj934TmY9t14oz/AOQazwWa4alQhGUzs4r8O89zDOcZiMFh&#10;XKMpt/FHq7/zH6cUbWr8tLr/AIKOvx9g8Ik/3t96Bj/yBXL3X/BRTxfI5+x+HLWMdt8rtj68JXR/&#10;bWE/5+HjQ8JOJZ7YT/yeH/yR+tUaKPu9BTivy5PWvy2+EX7bHxB8efEvSfB+rafYpBezGORog4Kr&#10;sz8u41+pafL97vXdhcXTxMPaUXofJZ/w3jshrxwuZ0+WbXN8iXvX8rf7R032n9obxzJ/1Hr9P+/d&#10;w6V/VJ3r+VL9oVNv7QHjn38Qan/6VS19nwN/vk/8P6xPncV8J+xX/BL638j9n/VJv+eviC5b8re2&#10;T/2Wv0jr85f+CYL7/wBne99tcuh/5Cgr9Gq+fzb/AH2t/jl+ZtT2JKKKK4hhRRSHpQBgXlhb31g1&#10;hdj5JAVYdeK+M/FXhy58L6rJY3a8D5kk/vrXp/8AwtLxFoGpTaZr0QuBA5TcoCMffptruo/EHgX4&#10;gWX9n3j7ZGPyxvlZAfUV+HcTvKONKawmEreyxVL4Yz9x/wCHz/7c5rH2GWSxeTy9rUhzUpfy/mfK&#10;u/cxz1r0v4T6r9g8XRWpb93cBkP+9gsv+f8AarV1n4Pa9bTNJo7rdRY+UMdsn/xNU/BHgjXbXxbB&#10;PewGJIvnZsjGcdK/Mci4YzrKs6wntsNNcso/4f8AwL4T6PG5rgsXg6qhP7J7l468UL4Y0fz1Aa4f&#10;iJT0Lepr5BuLme9uHu7ty8jnJLd69A+KusNqHil7ZG/d2yhF/wB7G5v8/wCzXnJPlg5rXxP4kqZr&#10;mk8LCX7ql7sf/bpfoHDOXRwuHjVfxTIhGiIIxwK+uPhnpY0fwjAzr89xmVsH+8fl/wDHcV89+BPC&#10;kvifXVhkB+zRnMrf7P8Ad/4HX1DqHizRdO1aDRd2+4lYIETnGR1PoK+s8I8pWEjLiDGy5Y/DH+9/&#10;Xwnk8V4p1XDAUfe+1I7uiiiv6OPgjx741alqejfCrxBquiTNb3dvZSzRyL1Vo13CvxQv/ip8T9Xj&#10;NvqOvX0sbgqyieQKV/2lDV+3HxbtV1X4X+IrQ/8ALfTrhB+MZFfgPycYrzsylOLVj8X8T8XXo1qP&#10;s5+7KJHRRRXln46SH5ZDX15+xHbpN8bomf8A5d7G4df/ABxP/Zq+QzzIa+rP2LtQjsvjtYwyH/j8&#10;tbqFfwXf/wCyVphf40D6Pha39q4Tm/nifoD+1vcPbfs/6+F6ubVPzuYq/FSQcA1+3v7UemPqvwG8&#10;RwRj5o4Yp/whmR2/8dU1+H5bIxXTmK/eo+s8Uoy/tKlL+5/7dI/Y3UWGlfsXBrcYz4dQYX/prEAT&#10;/wCPE1+OrptkwK/Y3wgD8Q/2Q4dH04eZLcaJJZxj1liDQj/x9K/HJCXkGaMf9h9DPxA9+OBrU/hd&#10;LQ/oT8D6VbeH/CWkaJaD91bWsUKD/ZRVUfpXZj5lHvXivwE8aW/jv4W6PrquGkS3WGfkcTRfI+fT&#10;lSfoRXtf3Fx6V7K2P3LA1adXD0qlH4XE+Sv25tPGp/steLIB1jitZf8Av1dQv/7LX81df1H/ALUG&#10;nrqX7OvjS2xnbo91Jj/rlEz/APstfy4V+l8B1P8AZ6lL++GJ+IKKKK+5OQ/SL/gl/aed8etUuh92&#10;DQ5/++pLiD/7Kv04/bNufJ+BGoxf89prZfymRv8A2Wvz0/4JYWXmfEfxPqH/ADz0+KP/AL7kz/7J&#10;X3d+3BdeV8F44v8Antfwr+QZv/Za/GOMZ3x1X0/Q48/lyZPif8E/1Px+ooor88P5ZJuqov1r3zQv&#10;ifoOm/ArX/hHPBcNf6rexXccqqvkqsf2c/N8+/8A5ZN/BXgOCGwe1LuOfN71FOfs9j0sDjqmElUl&#10;S+1GUPlIioooqzzQooooAKKKKACiiigAooqzZW095dR2NoN0krKir6s9BaP26/ZW0H/hH/gZoSSj&#10;El3G9259fOdmX/xzbXwH+2z4iGqfF4aDC26PSrWJWX/prIBK3/jhSv1i8OaLb+HPD9n4ftv9XZQR&#10;wJ9IxtFfgn8S/Ev/AAl/xC1jxOG3x3d3I8f/AFyDYT/xzbXq4z93SjTP27j2X1DJcNlsP7q/8Bj/&#10;AMMcTl42H+z/AFr9Z/2GvCI0f4c3vi2ePbJrVyGRv70UGUX/AMe31+TkKT3Vx9ngUmSZgiqvdhX9&#10;Avw58MR+BvA2l+EOCdPto4SV7sB8zfi2TXPl1L3uc8Lwxy/22OnjJ/8ALqP/AKV/Uj88/wBu/wAX&#10;+brWkeALVxttka8mUer/ACxf+Oq//fVfAIP7sivUPjJ4uPjz4na14nVw8TTGKFhxmOH5FP4qteYR&#10;pI+2OMbmb7qrXPi6ntK3OfH8TZj9fzKtiVtzafL/AIY/R39hHwCFfVfiFdDuLK3b2+9Lx6Z2Y991&#10;fpSiqEAryP4M+Bovh78ONH8JsMTWtupm/wCu7/PMf++2avWcqpJ7V7tCnyQUD+huGcrWWZfSwrXv&#10;fa/xdS1RRRVn0AUUUUAFFFFAEb9BX4Bf8FNYgv7Rdq4/i0W1P5S3Ffv6/QV+BX/BTv8A5OIsf+wH&#10;a/8ApRcV9Dwj/wAjKHpP/wBIZlX+A9X/AOCUs3/E98awf3oLB/8Ax64r9nz1r8WP+CUyf8VP4zb/&#10;AKdbL/0KWv2nPWsOJP8AkY1vUdH4UfEP7cfj+58IfCM6Npr7JtbnFruH3hEAHkK+5Chf+BV+KkMM&#10;9xOtvBG0skrbQFG5i1fqN/wUbdP7O8JovTzL3/0GCvHv2BfDOj638U77VtRVZJ9Ms99ujDkGTCNK&#10;np8vy/jX5rmMJYnHLDn9R8AYylw3wbUzz2fO3zS+fP7OB9lfsS+Htd8GfCWew8WWcunTG+llCXCl&#10;Ds2p82G521+S/wAZPH118TfiVq/jO4fK3MzCAf8ATKP5Ih2/gr9vv2lvF58GfA3xBrcEgEpt/Ihy&#10;dvzzMI8/8B3Fvwr+fqGF5pVggG4u21VrTPX7KNHBUzLwgovM8Xj+JsZG0qsuX7/fn/7aRNnHy12n&#10;w68b6v8ADjxpYeMdEZhLZyq7AHl1P31b/Zddy1+5vw3+BPhDwl8NYPAGoWME6ywIt/uXInlbl2b1&#10;y2cV+EHi7SbfQvFep6FbbjFZ3k0Cbu6pKyr/AOg1wYzLquX8lRVD7DhbjnB8XzxmWewtBX/7fhLQ&#10;/pS0rU7XWNNg1WybzIrpFkjb1VhkH8q0nTlR9a8W/Z+v5L74J+E7qXG59NgzjpwoFe2K2QW9K+7h&#10;K65j+OsTQ9jWqUH9ltFiiiigyIj0r+Y/9syLyv2o/Ga+t6j/APkvFX9OB6V/Mx+2k+79qPxh7XkX&#10;/pPFX1nBX+/P/AzDFfCeEfD+byfH2gz/AN3UrJv/ACYSv635O1fyOeB03+NNFj/vaha/+jUr+uOT&#10;tXXxx/vFH/CLC/Cf/9f9Lf8AgoDAJ/2SfFY9G05v++NQt2/pX831f01ftpaY+q/su+MbaNdxSyWf&#10;H/XCZJv/AGSv5la/SOBP4dY5MXsfrx/wSeULf/EA92j0gf8AfBvf/iq/ZSvxZ/4JTX0aeKfGem/x&#10;S21lL/37aVf/AGav2oPevkOI4cuY1vU2o/Ch1FFFeMakA61+Ov8AwUJhZPinpU4X5X04KWxnH71/&#10;/iq/YocMa/JT/golbNH4q8O3uQBLBOn/AHwYz/7NXlZ5/ulQ/SfCGXLxJh/8M/8A0hn5wKQflHal&#10;r9Hv+CfeheG9cufFH9tWEN3PamzaJpog5RXEysEZskfSv1C0rw7oFhCVsrG3jLfe2RqufrgV4WDy&#10;H6xRhX9ofs3FfjBTyHM62VfUufk5ft8vxRUv5PM/msisL6bbsgkbd93atXIfDmvXL+VbWVxIdu7C&#10;xMa/pqjtoIgFjUKB2FTYXtxXZ/q7/wBPWfKz8e6n2MAv/A//ALU/n9+A3gbx7Z/GDw9qZ0i/jhjv&#10;oS8vkSLGq5+bcxWv37KEHIHSkjgiVvMQY96mRlPyg5r2cDg/qkPZqVz8o4y4wrcTYmGLr0lBxjya&#10;dkSHpX8tn7Udm1h+0f43hf8A6C91J/38bf8A+zV/UmelfzRftwWiWP7VXjGFO89vI3/bS1gf/wBm&#10;r7jgmfJjn/gZ8VivhP0w/wCCW8zyfATWopekXiK4Vf8AwFtW/rX6Xd6/Lb/gljqiSfCrxNowPzW+&#10;rrOw9PPt4l/9pV+pPevDzmHLjqy/vS/M2hsSUUUVwDCiiigD5P8AjBpDWniFdQjXCXSDLf7SYX/0&#10;HbXkKneuK+0/G3heLxRor2Iwsy/NE3o3Y18bTW8tpPJbXKFJEO0g9mr+TfFfh15bmssbTj+6r+9/&#10;2/8Ab/8Akz9P4VzGNfDfV/tRPQfCXxK1fRJBb3xNzbf3WPzD6N3r6h0rWNP1eyS9sSGikG5WBzxX&#10;wqhx8wr1z4Q+J/sWqf2FM37i65X1Djt+Nez4Z8f4jD4mGTZhPmpS92P92X/yJx8R5DSdOWMwsbSj&#10;ucl49067s/Fl5apGWaRg6FR1V/mq9o/w51TVIhe6qn2O1XlpJflJX/dr63lMe0yzHaq/xelfKfj3&#10;x9ceJ7s6dp7FbSMjAH8fHUk9q6eLOEcoyGtLM8yqyq+0lKUaXw6/3p78q/7cMcozXGY2EcJhY8vL&#10;8UixqnjS302xHh/winlQr9+fq7Me/vVH4YRPe+NbabsPMds+6uK89UELhq9j+DGnmbVZ79l+WCPy&#10;/wAXOT/6DXyPD2Z4zPeIMDGtpGEouEI/BGMPf92P/bh62YYKjl+ArKn16n1TRRRX9fH5YZGo2keo&#10;adPpz/dmRo2+jrg/zr+cuVHjlaGQbWQ7WFf0fTOI498nSvgub9hnwZqGpXOp6lq96ouJnl8uIRAL&#10;vbdty4kyK4sZh5VlBwPznj7h3F5w8N9Tj8HN+PL/AJH5YsmORTdxfAr2z44/CtfhH8Q5fCtm0k1m&#10;0Mc9vJKVLbH67iuP41ZRXiY+Rq8WUPZz9mfhWNwNXB154at8URXPzkivRPhV4l/4Q34maL4ldtkU&#10;F0glf0jkGx//AB1mrzincscGil+7ZnhMTPD1Y14bxP6IfE2g2nibw/f+Gb4YgvoHgf8A3ZFKn+df&#10;z56vpd5o2pz6NqKeXcWczwzDrtZG2tX7Vfsy/EdfiP8ACixu7h919py/ZLrP3t8fCt/wNNr/AI18&#10;Ofto/DKTwz43Hj3Tov8AQ9cwk2CMJcxr6f7a/N+DV62NXtKcK1M/Z+PsHHM8tw+cYb7P/pMv/kT1&#10;b9hr4gRvpmo/C+8mIltn+2WoI6xvxKv/AABtrf8AA6+WP2lvhVP8LPiZc/ZY8aZqTtdWrAYUGQfP&#10;F/wBv/HNleR+CvF+t/D7xPY+KvD7+VeWD+Z/ssh+8jf7Lr8lfr06/Dr9rD4Uhm+Tp0IM9pcd/TBG&#10;Poyn0NZUH9Zo+zfxHh5Zy8R5T/ZM5/v6Xw/3o/1/7afnZ+z58fNS+DuuSQXYe80W9fM8K/ejbGPM&#10;i9Se4/i/Kv1y8F/EXwf8QLBdU8HahDfqyhmCNhk/3lPzKfYivxQ+J/wX8cfCjVPI1y0Y2shxBdRj&#10;dFJ7Fudj/wCy34V5nbXdzbzrNbsyTJ0dW2sKihip4f8Ad1TiybjDG8Pf7Bi6XNGP2Ze7KJ++fxMs&#10;E1v4Y+I9Kxua60y7gP8A20idP61/KBX7n/sQ67qOr694h0TW7ua8E1rC375mbCoXTHzZ/vV+HF5b&#10;PZ3UlrP1iZkav1fw8rqrTrNdeQ/XMrzaOaYOnjoR5ebmK9FFFfo52n67f8EprRWvvHF/3VNOT/vv&#10;7R/8RX1T+3q4X4aaUo/j1RP/AB2CY/0rwD/glZZ7PC3jHUf+et5ax/8AftZf/iq9w/b5udvgzQrE&#10;fx3zt/3xEf8A4qvxLjGdsbWf9fAeRxVPlyPEf4f/AG4/K3bRtrU0jRNb12d7TQrSa9kVfMdbeNpG&#10;Vf721f8AeqCx03UNQvU02wt5Li5dsCJEZpC3+7Xwdj+a/YSKRYucmjJbjrWjdWV9pFzLp+qQSW9x&#10;GwDxSoysP95WrrJPhj8RbLRf+ElutGu47Hbv8wxnhcZ3MOuzHO6oVN9EbQwlWfPyR+Hc4TIH3abu&#10;alIZDzXe2Hw5+IWoaD/wk9ho9zNY7dwlCHlBzuA67aFTfQzw+Fq1n+5hzHAsxPWlViOlO3j0rpdL&#10;8G+MtctFv9E0i9u4JGwssNvLIv8A30q00r6WFToTrPkpxOYDseM1LbwyPMsEKlpHbaqqvzM1ddd+&#10;AviDp9u97qGhahBBGMu720qqqj+Jm213HwK8ON4i8fQXqpNKmlr9rWO3haaSSWH5olz9xDu/if5a&#10;qnTfP7Ox2YbL6tWvDDTjy855Tq+k65ot4LHXbSazmK7glxG0bbP721qyyS3y16z8Z9N1LSfiVfya&#10;vPPcy3hFwr3UTQzbH6KysvRPuDb8ny/JXMW/w7+IdxGt1b6FqUkTgFHS1lZSp/iX5ac6X7zligxO&#10;XzjXnQox+E4xsgmvZf2f9DfxR8Y/Dmjp0S7W5Zfa3/fN/wCg1wWp+FPF/h+3+2+INKu7KF2CLJcQ&#10;SxqW/u7mX2r6n/Yc0drr4p3Ovum6Gws3G7+7JOQF/wDHQ9Xh6T9tCnY9Hh7AyrZnhsPUj9qP+Z+k&#10;fxu8Ur4Q+E3iDxBG2ySG0kEbf9NX/dp/4+y1+CakmQSH+LP6V+rf7dfipdN+HWneGYm2yardncv9&#10;6KBdzfk5SvyjMbKD/sf1rozGfvKmfV+JuP8Aa5hDDLaEP/Sv6ie7fs0+DT41+M+laaqZitG+2St6&#10;LAN6H/vvav8AwKv1d+PvjBPAfwl1rXkbZdCHyYCDz5sx2Kf+A7t30WvlD9gfwgoi1zxtdL825bKA&#10;/wDkWX88pTf29fGkTRaL4DtmG4s17OO+P9VF+f7w/wDAa6cM/Y4fnPbyL/hH4Yq5j9up/wDsx/8A&#10;kj82z8rlB3r6D/Zj8DP44+MWl2Uyg2+nt9umz6Qf6v8A8f2189qDkMec1+p/7DvguHS/B1/48vo8&#10;TatMI4G/6YQfL/6Hv/KvNwdPnrHwfBmWfX80pUZ/DH3pf9un6AUUUV9Cf02FFFFABRRRQAUUUUAN&#10;6iv59P8AgpZeJcftKC3PW30m1X/x6V//AGav6Ch96v5uP2+797v9rHxPA/S1WwhX8bKJ/wD2avpu&#10;D43zGBjX+A+r/wDglHCH1PxzP/zzh01f++2uv/iK/ZfvX5Bf8EotNaPT/HOskcTyadbj/tgtw3/t&#10;Wv19715/EP8AyMaxdL4T84v+Ch/hqfUPA+heIIOU066kik9luAuD/wB9Io/Gvzp+CvxY1L4MeObf&#10;xbpsa3C7GintycGRHGMBjwrcK3PpX72/EnwNpXxF8G6p4L1Y4h1CLYWxkowwVYDI5VgGHvX4BfEr&#10;4WeMPhT4il8PeK7YxmNh5dwo/cyqRnMbdj7V8BnNKrRrLF0j+lPCPNsFmmU1OFsz6c1ofzRl+qep&#10;69+0L+05qnxxtrLRrSx/s3T7RzIYy/mNK5O0szDy/kRef+BVwf7OHhBvHXxq8P6Gqq6LcC5kB+7s&#10;hHnN/wCg7a8Xt4mnlWG3DMzNsRV71+tP7FP7PereCI5Pib4xjNvf3cZhtYG5McJY7y3o7lR/wEep&#10;OODBqrjsVCtVPs+Ka+W8GcP1sFgPdbjKEY9eae7+SOk/a6/aM8X/AAZ1Cx8OeDYokl1G3kczyfOU&#10;IIAIUjbxnucV+O5a61G93OWkmuJPzaSv0q/b38LeJPE3jrQYvDlhdXx+zSKRbxNJzuH92ub/AGW/&#10;2TPE1x4nsvH3xJtjaWVoRLBayYLySJkIWUH5FQjcA3Oa68ww+IxmM9j9g+Z4GznJuGuGVmc3GNac&#10;XzL7c5c8+Q/Tj4Y+Hrnwn4A0Xw3ebRNZ2MEDhem6KMK2P+BV6GV+ZvfFOLKOCKccCvrIxsuU/mSp&#10;NznKcuo+iiimQR96/l//AGurn7X+0741n/6iLR/9+1RP/ZK/qA71/Kv+0Xefbv2g/HM//UwajH/3&#10;7uHT/wBkr63gb/fJ/wCH9YmGK+E5f4W2v2z4m+G7T/nrq1kn/kwlf1onrX8o3wLWOT45eCYZP+Wn&#10;iDS4/wDv5dRJX9XHYVvxxP8A2unH+6gwvwn/0P2F/aWiWX9njx0XGQmg6hJ/37t3b/2Wv5Zq/rY+&#10;IOiJ4k8Ca34dcZF/p9zb/wDf2Jk/9mr+SSP7q197wHL+ND/CcuLP0m/4Jc3ssfx71jTs/JPoEsp/&#10;3o7m1H/szV+861/PH/wTi14aP+09aWB6arp97Z/98Ktz/wC0K/odXoa8Ti2HJmU/SH/pCNcN8BLR&#10;RRXzpqZUaHz956/xflxXwV+2/wDCDx18T/8AhHZvA2mnUJbQ3SzgOibVfytv33QH7rV9+x+o6d/e&#10;nFgHOeM/rWOJw0cRD2VQ9bh3PMRkeNp5phPjhe3N5x5f1Pzy/Yx+CPxR+E2sazP45sEtbe9igCMs&#10;sUm5ozJ12O+Pv1+hifJ8gGKjiRGOVTj61ZOMegow+Gjh6aowDPc8r53jamaYxR55/wAuxPRRRWx5&#10;IUUUUAMX1r+dn/got4fGi/tQ6lqA/wCYtZWd5/3xF9m/9oV/RN/Wvw0/4KmeGZLb4r+HPF3/ACzv&#10;9Ka0/wCBWk7P/wC3NfQcK1uTMaZlX+A7b/glDe4vPHelSPncmmyqv0N0rf8Astfsqetfgd/wTC1l&#10;7H4/6lpDPtjvdEnOz1ljnt2T/wAd8yv3x7Gs+J4cmZVvUKPwj6KKK8M1CiiigDg9V8X6Homoppmo&#10;3AgdlLKWBwR9cYrkvFvgvQPHtudR0mePzyMeahyr+m7aeaT4q+Hv7U8P/wBpQDElmTJj/Z/i/wDi&#10;v+A18xW8l9ZzCaB2Rh3Q7Wr8K474tll+LnlOc4SNWhL342fLL/8AaifYZHlX1mmsVg63JOJvat4Q&#10;8QeHg0d7asAv8ajcv/fVVvDCSya5YpjrOmR7ZrsdB+K/ifSwE1ErdRf3W+9/30K9x8NeLfDvixCb&#10;MeVcD70bZ3f4GviuHeG8jzjGQqZZjp0pc3wyh7//AG7NS5f1PZzLMcfhqM44qjzf3omJ8XdZOm6M&#10;unQEB7tirf7i4LH+VfLi/eNe3/Gx7hdWtXP+rEbbf97Iz/7LXikdvJIQkSlmb5QAMsa8zxSxlTFZ&#10;/VoP7PLGJ18LUoUcCqr+0RRJNJIqRruz1WvqDSZ9N+GvhCL+1Obib5nQdWk6lR1+7XA6PoVp8PrJ&#10;de8RqHuz/wAe9v8A3WPc+9eZavrt7q+oNe6k3mFv++QvotbZRiP9TKMsVWj/ALZVj7kP+fUP5p/3&#10;pfZj/wCB7mWIpvOp+xp/wY/+TH1h4A1+68R6RJf3aBWErKoHZeMV6D/E34V4v8E2z4fulz924I/8&#10;dFe1nHbvX9H8H4yrjMow2Krz5pSitT8/zOjGji6tOGyZNRRRX1BwH5+/tx/D8ap4Ms/HdimZNIm2&#10;zN6QTgKc/wDAwn51+WkmUAjr9TP2lP2kvA2neH9V+G+hxrq95eRG3nZGHkw7xjLNzuZOuxOfpX5Y&#10;gEpk9q8TMLe19w/nbxClhJZl7bBy5n9r/ERUUUVyn58fR/7N/wAYh8J/HaT6tIx0nU8Q3a9oz0SU&#10;/wC5/wCgs1frh4x8G+HPif4LuPD2r4lstQTl1OehykinsRwQa/AgOGfzDya+6v2YP2nG8HLB8PPi&#10;BN/xLc7bO6cgfZv+mT8H90OzdE/3PuehgMXyf7PUP1TgbiilSjPJ8z/hy2v/AOk/4T5X+Jfw58Sf&#10;CrxZN4Z8QR4K/NDIB8s8f8JX3Hem/Dn4keMPhhryeJPDFx5Dfdljb5o5V9GX1r9rPiZ8L/CPxg8N&#10;jQ/EkQdR88FxF/rImP8AEjf5DCvyS+Mn7O3xF+FV89zfx/2jpm793fQAY2f9NU/5ZN0/2P8AbrGt&#10;hJ0Z+0pnNxDwji8krPH5e37L+b7Uf6/mPvjwD+1z8J/iJpp0Tx2qaPcyJtmhvMPbN64lxs2/7+z6&#10;Vsar+y/8CfGhGuaFYrbrN84l0+UrG3+6uWQD/dAr8b285vv81f07VtQ0mXz9NuJbZv70Lsv/AKBV&#10;LH86/f0wpeIP1in7HN8JGt/XzP2y+FP7PHgn4P6zPrvhyS5kubmLyX851Ybcq3GFX+6K/m3+Kunf&#10;2R8T/Eml/d+y6pewf9+7h0r9Rv2S/G3iC7+N2m2Oq6jc3aXMN0hSaV5V4iZ/4/8Acr89P2nNNOk/&#10;tCeMrQ9W1a5n/wC/8u//ANmr9H8Pq6nVqwhtb8v+HP03hvMsNmGB58JS9lGM+XlPCKKKK/Vz2j9z&#10;v+CW1mF+Dmv3/wDz01po/wDv3BF/8VXR/wDBQe58vTfC1p/fkvH/AO+Fi/8Aiql/4JlWX2b9nm6n&#10;/wCfjWLmT/yFCn/stYH/AAUEn33/AIWtP+eaXjf9/Gh/+Jr8F4oqOWIxT83/AJHhccPkyGt/25/6&#10;XE81/YYix8Z7hfTS5/8A0bFXlPwPUL8edBk9dQf9N9epfsNsU+MUrn+PS7gf+RYq+vfCP7IHgTwb&#10;4ztfGlhf6hJPaTecEkaIxliO4CA/ka+ew9GU4QlA+ByDJMTj8Fga2G/5dVZc33w/yPnDw54C0/x3&#10;+2PrFrqarJaWE0l3KjjhvLCqi/8AfTKa9u0v9sfw3qvxSXwC2nH+zZ7k2cV75m8M+dikxeWPkd+A&#10;d/4Vl/DaJ7H4wfFbVU4nt4k8tvorsf8A0Ba/LmG6ktbyO6tjsaJlZG/2qdSs6P8ADNsdnNbIaUKm&#10;D/5e1aspf9uy5eU+r/EPwItYv2poPhhboE0++mS7CgcG2Cea6/T5JEr61u/2p/DHhz4uwfCay08H&#10;T7eaKxN4suxY5CNmxU2cqj7UPz/3uOK3Z7G3uf2utM1S5/1sfh1n3e/mFR+jtX5ReNLuefx5q9+D&#10;tlN/NJuX+FvNZqupP6t8AsdjHwypvAe65VZf+AR5fd/8mPT/ANpvwhZeB/jJqenaUFjtbnZdxoox&#10;gzr84/F9xr2f9mz9oyDwRp+m/C+TSnuTe38cSzrMFUfaXC527M/Jnp7V8SF7i8uSblmkkY7mdm3M&#10;W612vwqk2/Ejw6h6f2rZf+lCVw0sR++56Z8hl+cVcPmzxmB93nn/AOSykfoL+0z+0bD4dvNf+Dr6&#10;W8rT2fk/ahLtUGeEN93Z/tf36oeEfFmh/sv/ALP+j679k+26r4k2z+UGEZdmG75mIOEjQgf77f7V&#10;fNf7X8Lf8L71gjkJHaZ/GBK9G/bVjNnc+D9JtuIbewkMY/3iq/8Asq12zxEuapP+Q+0xec4qGJzL&#10;MOb3qHuQ/u80zvvitr2h/tJ/s+TfETTLJrbU/DzlnjbDNGfl85N235kCNu4H8Nd/+zH+0RbePryx&#10;+GaaU9s+n6apadpQynyVVCAoUevc186/suLJdfCr4j6dMd0P9nB9vuYpwf8A0Gsn9iD9z8aJfM/6&#10;B0//AKFFTp4iTlCa+2Vl+c4l43AY6MrSxHuz/vck+Uj/AGj/ANoSD4q6avgqLS2szpd+0jStLvD7&#10;FeI/LsQ87vWvov8AYL0ZbfwhrfiJhhr+7SEf7kCbh+sjV+bPi5CfFuo+95cY/wC+3r9mf2WfD6+H&#10;vgX4fQgCS5he5Yjv50juv/jrKKywcp1q7qzOfgqtXzXPZ4zGy5pQjL/5E+GP24/Eh1f4oweG4WzF&#10;pFogZf7slx87f+ObK+LgzSpHbjtn/GvQvix4pl8afE7XPEO7et1dybH/AOmcTbIv/HFWqfwr8JS+&#10;PfiLo/hfZvS6uVWQf9Mh88v/AI4jVy15e2rHxec15ZlmtadP7cvd/wDSYn7J/s8eE18GfBfQ9JnX&#10;bcSw/aZweu+Y7yP+Agqv0Wvyc/aJ8Zt46+MOtapCcQwSi1hHVRHANnX/AG23N/wKv2G+K3jQeAfh&#10;lrni2NhE9jbfuT28x/kiH/fbLX4IOZGPnnkmu3MJqlGFA+78RsRHC4bCZRQ+z/7b7sf/AG409MsL&#10;3WNWg0nTk8ya7kSFF9Wdtq1+/XgPwnaeB/COm+FLLBjsYFh3YxuKDlvqx+Y1+Uf7G3gQ+LPi5Drt&#10;7GWtdGR7hiPu+bICsK/+ht/wGv2NieKMcHI+mKvK6doc56vhhlnssNVx9Tefu/KP9f8Akpfooor0&#10;T9TCiiigAooooAKKKKAImHBr+YD9rjxCniT9pfxrqSdI9Ra0/wDAVVtv/aVf1AdeK/kf8e+JIPGP&#10;j7XvGEH+q1bUrq8X/t4leb/2avsOBqXPjJz/ALphivhP2q/4JcWGz4H67qO3a0+uSR7vVY7eDH6s&#10;1fptXw//AME89Ih039lfQruNNrX1xfTuPcXUsQ/8cjWvuAdK+czWp7XF1p/3pfmbU9h46Viatoum&#10;6zaNYatbx3UD/eimRZFP1VsitrdxmmqQRXGtC4ya1iee6L8NvAPh28Go6Ho1jaXA/wCWsNvHG/8A&#10;30oBr0AnCAgU1d3Umpc9qmMYx+ETnOTvOVx9FFFMQUUUUAFFFFAEZ5r+Tf4t6jHq3xa8VaxAdy3W&#10;sX8yN/10uHev6wbi4itYXuJztRBlj7Cv4+hNPcf6Vdtuml+aRv8Aak+/X23AkP39af8AdOfE/Ce9&#10;/ss6W2s/tH+CLJRkJq9rOf8At3bzv/Za/qRr+a/9g2ze7/aw8Jx43LG17JJ/s+XZT/8As+2v6UK5&#10;OM582PX+FDwvwn//0f34Xiv5DPEegyeEvEeoeFZ/vaddS2jf9u7On/slf15ngGv5bv2oPD1x4V/a&#10;M8aaVcdW1e6u1/3btvtK/wDjstfYcDVOTFTh/dOfE/CdD+xhrcHh79qPwXqV591rtrdf966t5bZP&#10;/Rlf03DtX8lvwx8QW3hT4leG/FF5/qtM1SzvHb+6kFwr/wDstf1qDip43ocmMhU/miPC/ASUUUV8&#10;ibhRRRQAUUUUAFFFFABRRRQBHX5Rf8FVfDUdz4D8JeMi2GsdRnsQv977XD5v/trX6vd6+K/2+vCg&#10;8S/sv+IGt4PPn0t7W/jX+75U6+c3/flpK7cprexxlGa/mQp7M/Gn9inxHb+F/wBqPwfqN45jinup&#10;LNvd7q3liRf++2Wv6ZgMYr+Rbwl4kuvCHirS/GFku+40i8gvY1b+JoJUmT/0Cv637W7t763jvLVh&#10;JHKoZWHQq3SvpON8Py4ynW/miYYV+6aNFFFfHHQFFFFAGdJHHPCYJBwwwRXxt4z8Jz+F9WaEqTbv&#10;zG3t/dr7RBG0Bu/eue1/QNO8RWL6fqK5Xse6n1U+tfA8d8HQ4hwXJB8tWPwv/wBtPZyTNp5fW5nr&#10;GW58O4zUlvdTWEyXVu5SRDkEdq7rxH8N9c8OOZ4ozdWx+66dR/vLXBDB4NfydmGVYzKa6pY2Mqco&#10;/wBe6fquExNDGw56UuaJ9SaLLonxI0RLjWYQ0lucSDLDa/Tjb/C38q6a20/w74R0+W/gijhjRCXZ&#10;VwcD3rxL4K3M1vrk9n/yyeEl/wDeQjH/AKG1d18ZdQktNDgsYzxcS4b6Jg/+hba/o/JM/oPh2XE+&#10;Iox9vGLi5cq55Sj7kPe31fKfm2KwEv7Q/s2nL922eB+Itbu/EepyajeHhvuD+4v92sLoKRV2jFWt&#10;PtZ9RuorG3GZHOAK/mKtWr46vOtP35TP02nGnh4ckNIRPqD4P2JtvCQuJBk3MjSfkdn/ALLXqULo&#10;6boyCvTIryDxbrdv4D8J2+j2Df6SyeXGe4x96Q1B8E9eN/o0+mytua3fcmf7r5/9m3V/WeQZ3hst&#10;xOE4S/5eRpLm/wAS+z/6VL0PynG4OriKdXNPs8x7p94ZrC13RbTXtHutGv8Ad5F5E0Mm04O2Rdpw&#10;fXFby8cUEYr9MueDKClHlkfgL8XPhdq/wq8c3XhbVS0iD95bTY/1sJ+6fr/C/wDtV5Z0G/PzV+4X&#10;7QPwYtPjB4Ll0+DEeqWhaWxlbs/QoxJ+4/ccfwn+EV+JmoafqOmX01lqULQzQO0ciONrK0fDLXz+&#10;Jw3sZXWx/N/GPDMspxf7v+FL4f8A5EzKKKKwPhwooooA+pfgp+014v8AhRLHpV4raroqf8u7HEkQ&#10;9ImP3fZD8n+7X6efDf42/Dr4q2n/ABTV8puGUFrSX5Jh1yCp+8MdSu5fevwlMbI4Wbj/AD7VLDM1&#10;tOs1o7JKrblZWKsK3w+PlHRn6Dw/x1jsrj7GqvaUl/XxH7SeN/2UPgx4zJuBp50u5PWayYxH/vn7&#10;h/74r551b9gK0mcyaF4lkRf4VntVZv8AvpJIx/45XzH4M/aq+NPg3ZBFqI1GEf8ALO+HnN/3398/&#10;9919MeHv2+WCqnivw4S38T2tx/7Iyf8As9dbr4Wfxn1P9r8KZn+8xtL2cvRr/wBIOr+Ev7H+rfDr&#10;x/p3ja611blbIyZiFtt3+Yjofm8zK/e9DX5TftyWH2D9qfxVF/DK9rMv/A7WJjX6/eGP20/hp4j1&#10;e08Pw2N/avezRwIJEi275G2jLLIe/wDntX5d/wDBRbSxp37S1zcoM/bLCzm/Tyf/AGWvuuBJU4Y2&#10;UKH8p9rkcMspYWUMol7vMfCNFFFfrx6Z/RL/AME7rP7N+y/pM3/Pxc3kn/kw6f8AsteGft7XAfx1&#10;oloP4LR2/wC+5B/8RX01+wtZCx/ZX8KJ/eiuZP8Av5dTN/Wvkz9uuUN8YLC1H8OmRP8A99yzD+lf&#10;z/xHLnr4p/3n+Z854gy5ckn/ANufmVP2GYwvxpuAO2lT/wDo2KvM/glc3s/x30KOSd2V9Qb5WP8A&#10;v1ofstfEHw18MPiHJ4n8XXBtrV7CWAMqs/zO0TfwA/3G7VwPws8U6R4Z+K2l+K9XlMdnaXbTM4DH&#10;AO/+HrXztKfu0j8pwuKpww2Wwc/hqz5vvh+h96fCq7trz9o74i+EHOE1OHcn+7HhT/6Mr8+dB8Aa&#10;9qXxGt/hzdxEXr3gtZUA6AN87f7mzc9ej6v8XYtF/aBu/iv4Rc3Nsl2ZEUhl8yB12OvPou7GRX3G&#10;/wC05+zjaJJ8QoIlk1podm1bYrdt/wBMvN27fw34roXJX+Ooe7y5fnEfYYnExp+yqz/7ehKfN7v6&#10;FfVfFtvbftn6VpMEqmNtINo3b5nEkyj/AMcX/vqvgfxj8PtVf483/gCaMxS3mrsiqB0inl3q3/fD&#10;b65nUPiF4h1j4mt8S2uP+Jg90t2hIyo8s/Kv+6ioqV+kOmftT/AW7sYfiFq8SQ65DAUaPyC10o/j&#10;RZduNv8AwPFCqU6/xip4nBZ+qsMXW9ly1eaPN/LL7P8Ai90+Afjv8NdL+FXxGm8JaJdveQrHHL84&#10;+aPzP4W/vf8A2Vcp8MsyfEzw9KOo1Sz/APR6VX8f+L9R8ceMNQ8X6mAk+ozGQoOqIPkRf+ALtWqf&#10;gXULXQfHGja3ft5dtZX9rNM2M4VJVZq4IuHtL0z4mrWoyzH2uG92lz+7/h5z3j9sDyx8f9Y3c/u7&#10;T/0nSvW/2sre88VfDzwZ8RrVc21zZLHM4B+UzKjp/wCzV86ftD+N/D3xC+K+oeLfDchnsbiOBY2K&#10;svKRKj/KwH930r6G/Z4/aC8D6V4Ef4XfGAK2mK7CB5o/NiaJjuMcqgSHO/d1rqUoTnUpv7Z9bhsT&#10;h8VjsxwFWtyxry92f2eaM+aJX+AejXHhP9nLx34+uyIo7+2a2gZv4hGjpn/gTy7P+A1y/wCw6v8A&#10;xeiZY+f+JdP/AOhxVuftIfHjwp4s8KQfDf4YALo8Lqbl40MMTBD+7iRTg7d/zf8AfNeX/syfEXwp&#10;8NPiZL4k8STG3tnspYBhXkG53TsgP9z0o9pCFaFJfYK+sYXC5ngMFRq3pUPil9nm+KR4v4isbjUv&#10;Hd9YWi7pp9QljRf9qSav2y8f6ja/C74Majcae/l/2Npxityf76r5cf8A49tr8ovg1pFv45/aJ0+2&#10;tTut5NTe8BI6rCz3I/8AQa+5/wBufxIdG+GVroUL/Nq1yEde7Rw4c/k2z866MG+SlOZ38Hz+pZZm&#10;Gar/AAx/r/t5H5Mj549g7V9wfsKeE/7R+IN94wmTMWl2/koe/mTjqP8AgKn/AL6r4fGYZMHtX7Gf&#10;sa+Dh4Y+DlvqVyu2fWJnu29lJKJ+aKG/4FXJgIc9a5894fZd9bzWM/sw948r/bt8a+R4b0rwPati&#10;S8ma5mA6+XEAFB/3nYY/3a/MdA0rYr6O/am8Zr4x+MurSQHMOneXYx/9sPv/APkUuK8Y8F+GLzxb&#10;4j03wzYHEuozpCrf3Qzcv/wD71GLqc9ayOXi3GzzPN6qpa+9yR/L8z9W/wBi/wAEN4Y+Fv8Ab95G&#10;FutdkFy3r5aZSIH8AW/4FX2P0IzWDouj2WgaRa6LpqeXBZRLDEvoiDao/AVtB8gV7dKnyRUUf0Nl&#10;OBjgMJSwcPsxLNFFFUekFFFFABRRRQAUUUUAeX/FzxO/gj4WeJPGVsA8ul6XeXaL/eeCJ2Vf++gB&#10;X8nY+RP91a/o0/4KB+LV8M/swa5apN5M+szWthD/ALW+ZHmX8YI5K/n38DeGX8ceN9F8FpJ5Tazq&#10;FrYKy/w+fKkO7/x6vvuDbUcPicZL+uXU5MT8cIH9P37O3hx/CXwG8HeH5YfImt9Is/OT0leFXl/8&#10;fZq9qqvEkcKLGg2qvAFWK+BOsKKKKACiiigAooooAKKKKACiiigDyH456xP4c+CvjDxDaDE1lo19&#10;NF/vx27sv/j1fymxpsUR1/Sj+3Rr1x4e/ZY8VzWbbZbmKC0X3W4uIoXH/fDtX811fonAlDStUOXG&#10;bH6G/wDBMrTIr39o26u5RuFjol1MjejmaCH/ANBZq/oBWvxc/wCCUui28viDxr4gkT97Bb2ECP8A&#10;9d2uHdfw8tK/aI9a+X4nqc2Y1vU1o/Cf/9L9++gr+dv/AIKM+Gf+Ef8A2n9Q1ENn+29Psr/b6eWv&#10;2b/22r+iQ9K/Fr/gqr4aji8QeD/GcEZ3TwXVnM/tA8UsK/j5kle/wtX9lmNNmdX4T8kZU3xMn95a&#10;/rU+GPioeOPhv4f8abdn9r6dbXu308+JXx/49X8l9f0ifsHeKG8VfsueHPtMokuNN8+wk/2RBO4h&#10;X/vz5dfScdUPdo1jnwWx9mUUUV+eHYFFFFABRRRQAUUVWgnjmiE8BDq4yGHegCzRRRQAVxfj7wpb&#10;+O/A+s+CLxtsOs2NxZOw/hWeJkLf+PV2lFAH8ecttPbSyWt9G0c0TNHIjL8ytH99Xr+m79kLxj/w&#10;nn7NnhDXGzvisFsnLtudnsma1Z2Pq5i3/wDAq/Cj9sbwM/w9/aU8V6VGrrb3l5/aMLMPvLfL5z7f&#10;9lHeRP8AgNfop/wS28di98CeI/hxcM3maZeJfQ7m48u7XYyr7I8DP/20r9A4n/2vLcNjf6945MP7&#10;s5wP1hooor8/OsKKKKAKqEFBnvXh3jjxf4z8L3+LcQPaP9xyhyD6N83617iqoEB6AVi6vothrljL&#10;p9+u6ORcH296+c4hy/E43CSpZfWlSq/Zkv8A27yO3A16dGrz1oc0ex882/xo8RxD99BC3+6pH82q&#10;Sb4n6Hqknm6zo8Tt/f8Alc/+PKK8+8S+G9U8OX5sr8ZR/uPxhxXKr5SH5q/l7F8b8SYKrPBY2t70&#10;fszhCX/pUT9Jo5HltaHtqEP/AAFs+rfCHirwPdTrHpiR2MshxsKCNm/CuZ+NttI2mWNxD92KRw3/&#10;AAPH+FfPbiTqhr1Dwp4wgktx4d8WAXFhPhVL9V/u5I6ivqcLx7Tz7AVuHczpwpOp8E4+7Hm0lDmj&#10;2bXxenuHmVMhlgK0cfhXzcv2ep5paWs15OtqkTSSNwFUbmNfSHgTwTB4Rs28Q68QkqozADkRr1P4&#10;16bpPhnQtCI/sq2jiJHVRyfxrzr4yaq+n6HDZQnBunIb/dTB/nivoMv4Do8I4WrxBmNT2lWlH3Y/&#10;Z5vs+fx/duefic8q5tVhgMMuWMjwDxLrdx4i1iXUpv4m2ovov8IroPhfqA03xhbo3+qm3Rt+R2/+&#10;PYrgFX95n1ra8LO48S2Sp/z3j/8AQlr8XyjM6084o4+pP3nVhL/yc+zxuGjHBVMND4VA+8iBjmkI&#10;B7Vk3urWOnSQQXThWuH8tB6se1aQfLV/bsa0ZylCL+Hc/G+VkjEda/PT9qv9nPVfFetQeP8A4eW3&#10;m6hcSJBeRqQofOESbn+7na/+wd38Jz+hO8bQfWmLGB15q6tGNWLhU2PJzjKaOaYaWExOzPlD4Ofs&#10;w+EPh/4ZmtPEUEWq6jqUJjvJnBK7XGHiiHGE56/fbqe2Pz4/aC+AWsfB7WBfaerT6HeP+5nPJjf/&#10;AJ5ydeT2f+P61+2ag4A7j9K5vxP4X0LxXoc/h/xDbpc2VyhjkifkMp6g1lVwcJw9nE+ezngvCY3A&#10;xwWHjyOHw/8A23c/neIAbK0pJk7V6P8AFPwXYeAPiNqfg7Srr7VBZuAGyCw3rv2sR/Em7bXm6HY+&#10;a8CdPk0P52xOFnhas6FT4ojKKKKo4wooooA2/Dt//ZWuWOo/8+9xFJ/37bdXqf8AwVD05ovjhouq&#10;lflm0WJP+BRzz/8Axa14nt+XNfSP/BTBPtn/AAr3xT/z/wCn3C7v9zyH/wDatfZ8BS5MyjHz/Rn7&#10;D4XVPcxkP8H/ALeflhRRRX7ufqJ/T1+yTZ/YP2bPBcH97TIpP+/nz/8As1fAv7b8of414H/LPT7d&#10;T/30zf1r9Iv2erRrH4DeCrRhymhaeD9fs6Zr8x/2yp/P+PGor/zxgtU/8hK3/s1fzpnNXmcp95fq&#10;fI+JcuXKYf44/lI+UaKKK8A/nssKc3Gf89K+i/EHjHwtf/s2+HPBNnco+r2V/JPPCqNuWN3udvzb&#10;Nv8AElfOC/KN9IoKYYU6c/Z7HqYLMZYeNWEftx5RlFFFI8sKKKKACiiigAooooA+3v2GPDkmqfE2&#10;/wBe25i0+zZOf4XnZdv/AI6jUftz+JH1T4mWPhlWDR6fah9vdZJiC2f+Aole9/sE6ELLwJrHiOUb&#10;Xv7xYVPqkCcf+PyPX5/fGnxPJ4w+LOv+JCwZZLsxow6bIP3K/wDjqrXfK9PCQpn6hmL+o8LYbDL4&#10;qsub9f8A5E4TRNJv/EGpWWg2C5mupkt0B/vSPsWv3a8Q32lfCL4UT39uoNroNhtiRuN3krtiX6sQ&#10;or8tv2PfCH/CU/Gi0u7lQbfSoZLts93xsQf99Nu/4DX1j+3L4y/sX4eWHhG2kAk1i5JkX1hgw5/8&#10;fKVWBXsaM6x6PBkv7KyXF5zPf7Py2/8AJpH5W3M1xdzvqN07SSzM7uzd2evt/wDYd8EPqvj+68bX&#10;EY8jRojFEx/573AK5/753f8AfVfDZ3cQt/DX7X/sq+BV8E/BrTTKoFzqf+mz85yZT8v5RbB+FYYG&#10;PPVuz57w/wAq+u5pGtNe7S97/wCR/wAz6dooor2z+igooooAKKKKACiiigAooooA/Hf/AIKpeNv3&#10;HhL4bwyqAz3Gp3Ef8X7sCG3Yf99TV8hfsC+EJPF37UOhT+UkkGjR3Wozqf4Vjh8pG/7/AEsdRft4&#10;eO/+E7/ab10QSJLa6GsWkwsvf7Ou+VX/ANy4lmT/AIDX17/wSt8Cc+K/ihdxLj9xpVrL/EvHnXKH&#10;/wAl/wAq/Qv9xyD+9L/2/wD+1OT46p+xtFFFfnp1hRRRQAUVWlmSGIzTkIqjcSe1WaACiiigAooo&#10;oAKKKKAPzH/4KieIRY/BLRfDscm2XUdZjZk/vRW8EzN/4+0dfhPX6q/8FUfFMd54+8JeC4927T7C&#10;e9b+7/pcqon5fZmH/Aq/Kqv1ngyhyYDn/mmcOJ+I/dn/AIJd6A1l8E9Z164i2tqGsyKjf34oYIlB&#10;/wC+zJX6ZgccV8n/ALEfhifwn+zD4SsbvBlureS8Zh3F1K8yH/vh1r6vRjtFfl+ZVvbYmtUf8zO2&#10;nsf/0/32AO6vz0/4KU+F5Nc/Z0Guq4X+wtUtrtwf4km3Wu3/AL6nU/8AAa/Q7OK8b+P/AIKb4j/B&#10;TxR4LgiE9xe6dOtsh/iuETfD/wCRVWtsJX+r1oV4/ZBrm0P5Vq/ab/glV4rNz4O8W+BHTb9ivYNQ&#10;Vu7G6i8lh/wD7Mv/AH1X4s/wV99/8E2/GCeHP2jl0CZn8vX9OurRVX7vmwbblWb/AIBHJ/31X6rx&#10;XQ9tl0p/y+8edhPjP6FaKKK/JD0QooooAKKKKAPD/j146m+G3wj13xdZsFnt7fZA3/TaZhHH6/xM&#10;K8w/Yx8bw+Nfgfp1m53XWis9hMfTy2Jj/OIrXz9/wUP8bJDpui/D2zk+ad3vLhR/dTCxD/gTE/8A&#10;fNeZ/wDBPvx5Jo/xB1DwDO/7rV4fOQEc+dbgk/8AjpP5V4tXHf7fDDo/XcFwX7Xgqtm/L+95/af9&#10;uR9z83KXyP2Mooor2j8iCiiigD8W/wDgqd4A8vVfC3xWtYmxMkuk3UuflDRnzrZfx3XB/wCA18w/&#10;sFfEiL4fftJ6RBeyJFa+II5dImdz/FPteHb/ALT3Cxp/wKv2K/bO+Gy/FH9nXxDplpEr32nRrqdr&#10;uXewe0O99i/33h8yIf79fzZ6bquo6JqNvrmjTtbXllIs9vMv3o5Y23o3/fVfoHDd8xyutl/8v9f+&#10;lHJWXJV5z+wSivOvhl43sviX8PtF+IWmr5cGsWUF2sZO4xmRAzRnoNyMSh91r0Wvz86wooooAKKK&#10;KAOX1vSLDWrP7FqcaujZ4YZr548SfCDVrOQy6OftUI/hY7XH/wAVXvuva1daLppv7eFrvHVEIB/W&#10;vF7n46zquIbALn+9Jn+SV+T8fLhurKFDP5OFX7MoxnzfKfK4y9HsfS5C8xj7+X+9E8cudH1q1+W5&#10;tZYz7qwpLTSdYvuLa0lk/wCAsa9Sf42eKsZjt4F/3gf/AIqnQfGvxIp/f28DD/Z+X+pr8Q/srhb2&#10;3/Ixlyf9ev8A7b/2w+y+tZry/wC7R/8AAv8AgnvfhGLUIPD1pDqq7bhI1DgnPNeMfG5WS70/+7+8&#10;/wDZK39A+L+hajP9l1GNrRjjLMdyj8QMVZ+KWijxD4aTU9NIl+zMJAV+bch4bb79/wAK/bOIMRhM&#10;94Xq4XKK3teWMP8AF7ji/ejvfvofG5dTqYLMoTxcOW//ALdofMGdvNdr8P7KCTxDHd3jbYLNXnkZ&#10;u2z/AOyrlrGzub+5Wzs4zJK/3QK6/wARwDwppo8OAq1xLtlu2Hf+7H/7NX8+cOYeVF/2zWp/uqX/&#10;AJNP7MP/AJP+5zH3uaVeeP1Gn8c/6uU/EfjC71rxOmrxggRSK0SY7Rn+tfYel6jbalZQX9txHMgd&#10;fo3NfBLLkeYeor65+FV39o8GwLLwYGaP/wAeJ/rX6l4R8QYjF5pi6WLnzTqwUv8At6L/APtj5rir&#10;L6VHD0Z0fs+6epEAUnyhawdG1qw1yFriwcOqO0ZP+0nWt/pkV/QeHxFPEU41qMuaMj4WUZRfLIXA&#10;x9K4jx94utPAng3UvFt2AUsIHm29NzD7q/8AAmwPxrtlkBUN61DKkbp5cnSuuKMKkZOMow3P5zNS&#10;v77WNTuNZ1Bt9xdytLK3TLSNuas5Su75+a/aL4h/sr/Cfx4jXiWf9k3h5M9l8m4+rx/cb6kbvevh&#10;Px/+yB8TvB4k1DQI112zX7pgwk4A7tEx/wDQN59q8Cvga0dT+dc54FzPBuVXl9rH+aP+R8lxnaNz&#10;VburC7sJVTUIngLruVXG3ctd/wDDbwHfeMfiZpvgfUYJIC8+26jdWRkjj+eUf7JKqwFfujeeGPDu&#10;p2R0fVLGG6gAx5cqh1x/utkUYXA+2XNIOFeC551Sq1nPl5dD+ecrcnr/AEqHLjrX7XeJP2Tfgf4p&#10;G9dHGnSt/wAtLN2ix/wAHZ/47X5mftA/CrSvg349h8L6PcTXFtNarcqZyuVLs6bQVAz930pVsDKj&#10;+8RlnnBWNyml9arcso/3f+GPBm5RT9a+k/25bZtS/Zz+FfiF/meOBomb3lt4y3/ouvm5BuKj619R&#10;ftQg6x+wh4D1dBua11NYP+AbbqH/ANlWvf4KreyzKj/Xke74Xzf1nE0f7n/t3/BPyaoooiTe3lx/&#10;er+hD9eP60vhrYjTfh7oGnf8++m2sf8A3xCor8ev2sJxN+0F4gYdA1qv/fFrFX7X2VolhYQ2idIk&#10;VB/wEYr8NP2kbn7V8cvEUv8A084/79oiV/NuZa07HxfijL/hOpR/v/8AtkzwqiiivHPwEKKKKACi&#10;iigAooooAKKKKAF5WnbhSNVvS7CfVNRt9KtRumupFjjX/akbZQXCHMfr98NnHws/ZJg10ECaLTZL&#10;9Se8kxaWMH/vpVr8e1H7on6fzr9Zf2xdSh8GfBGy8F6UQqXk0Vmq5yfJgG/+aKP+BV+S6pljCntX&#10;Zjn70KaP0XxAqexrYbLIf8uoRP1P/YQ8IjTfBGp+MLmPD6jciKNv+mUOR/6GzD8K+V/2v/F6+Kfj&#10;NdWNq+bbSYltUx3fG6Y/99HZ/wABr9NvBthafBn4G2cGqLsTRNPM1wo/voDLKR/wLca/DjWdTv8A&#10;WtUutW1I7p7mZppG9Wkbe1Xi/wB3RhQPU4wTy3JcJk8Pil70v1/8ml+B2Pwn8Ey/EH4jaT4UCl4r&#10;qcecOmIY/nkH4qrV++dtaJbxrGuMLwAK/Nv9g7wKZr7VviNcL8sIFjbH3PzS/wDsmPq1fpiirgEc&#10;AdK6cuhyU7n1PhxlP1TL/rU171T/ANJ6Fmiiiu0/RQooooAKKKKACiiigBO9cV448Xad4C8G6r43&#10;1gFrXSLSe8lC9WSBHcqv+1hcV2Ab5q/N/wD4KU/ExPCfwQtvANpIq3nim8ETKG2v9ltSkszL/wAD&#10;8lD/ALL1thKEsTVhQh9oJe6rn4S6vrGo+INXvPEeuS+feX80txcP/elnbe7f99PX9Jf7Fnw+T4ef&#10;s2+HNNmRVutQg/tK4ONrbrs+aof/AGkiZEP+7X89/wAHPh3N8V/iroHw6hDsurX0Udxsbawg+/cs&#10;n+5Ckj/8Br+ruKJIVEaABV6AV9nxniox9lgKf2Dkwq+2WqKKK+GOsKKKKAPi39tnx8/gr4NT6XZO&#10;yXWtyC1R1PKKpDyH/vkEfjXuXwY8aH4h/CvRPGUxVnvbfdNt6earFJAMejK1fmB+3143bW/ipa+C&#10;rdw0Oh24Zl/6a3QDN/46Er3b/gnr44OoeEtY8AXcnzadMlzArdRHPneo/wBx155/iFeJQx/Nj54c&#10;/Xsw4KdHgvD5xye/z80v8E/cX5R+8/SmiiivbPyEKKKKACiisnUdSstH0+41TUXEdvaxvNI56BEX&#10;czfgKAP5wP26vGH/AAmH7UPiN4J/Ot9LaDTof9nyIl85f+/zyV8mWdndalew6dpsbT3F1IscKL94&#10;tJ8iLWp4l8R3vjDxPqXjDUVVZ9WvJ72ZV+75s8rzP/4+1e3/ALJHhH/hN/2k/B2hucKuoLeMQvyh&#10;LFXudrf7/lbf+BV+zUL5flf+CB5vx1j+l7wn4b0/wh4W03whpQ22ul2sFpAvpHAioo/Ja6eiivxk&#10;9I//1P38ooooA/lC+N/gcfDb4weJfAqQ+TBp+oTx2yf9O+7fD/5Bdaz/AIR+N5Phr8UfDvj7c6x6&#10;TqEFxN5f3mgjb98v/A4dyf8AAq+2f+CmXgIeHPjdZeN7OJVg8S2Cl33f6y6tP3L/APkF7evzjr9n&#10;ymccwyyEJ/bjyf8Ath50/ckf2EpJG6B0OVboRUwGK+aP2RvHX/Cx/wBnXwp4gndpLiOxSzuGdss0&#10;tpm3d293Me//AIFX0ueBX4xKLjJxkeiVEMZC+nNeGa3+0T8GdB1ObRNb1+2tLq2O2aKTfvQ+67eK&#10;92cbUJU496+b/jR+z14D+Numh9YT7JqMQ2xX8SkypkjgjIDL/sNx9DUVlPlvR3PSyeGXvEKGbuca&#10;X80LXj9+/wCH6Gh/w1J+z/8A9DRaZ+sn/wATS/8ADUXwAx8/iuy/Nv8ACvxV+LfwS8c/BnWP7M8U&#10;wZgkb9xdxfNFL9W/hb/ZavIa+Znn1ajLkqUz+gcu8GMmzGhDF4DHSnGX+H/I92/aQ+Idn8Tvi9qf&#10;ifTH3WSmO3tmByCkIAyp7qzBj+NcH8MfGFz4A+IGkeMrZiBYTh3K94/uSr/wNd1cIWAYKe9LXzs8&#10;ROdb6z9o/asJkeHw+XQyWP8AC5OT/t34T+gcftQfABRiLxXYgemW/qKP+GpvgAOD4ps8/V//AImv&#10;5+K7z4efDTxl8T9cXQvB9qZ5eru3yxxj1kbsD2Fe9T4hrVJ8kKZ+M4rwUyfBUamIxmNlCEP8P+R+&#10;5Nt+0r8Dri8js7PxLaSyyNtRFLZJ9B8te+wz+bHuGQT6jpXyN8CP2VfBnwetY9Zvsaprki4N26kC&#10;LHDLCoOAPf7x9ccD66DZLYbAGO3Svp8M6so81Y/AM+p5ZSxDo5POcoL7U/tei6L1JWjDDDciv5Yv&#10;2i/he/wd+NOv+Ao0ItLa6aWz+9/x63H76H53+9sR1R/9tWr+qFiAPpX5F/8ABT/4T/a9L0X4y6VE&#10;A9k39m3rKOfKkJe3f/gD70/7aCvp+E8csNjY05/DP3fvPCxEOeJ0/wDwTE+Kket/D/UvhHqD4udB&#10;mN3Zj5cNa3Z3Oq46lJtzv/11Wv1NRQBgdq/l+/ZT+LX/AApX456J4vupvKsJpfsWoMx2r9luGVHd&#10;v9mP5Zv+2df1A5wcVHFGAWExs3D4Z+9946E+eJJRRRXgmgUUUUAVSmMEDpnvXiXjr4YpqrNquhKE&#10;nPzPF91ZP8G969y2jp1xUe1Tkdc14OdZBg84wzwmPp80f/SfOJ14PGVcJUVWi7M+Arq0uLKY292h&#10;jdeoPDVD9a+3da8MaNr9vt1aJZP7rEcj6HrXhes/DTQ7Ul4dVjtx/cnK/wAy4Nfzln/hHmOCl7XB&#10;zjUj/i5Z/wDk2n4n6FgOLaFZcuI92X3nipR+zY/Cu78E+L9Q8L3QtppC9pIfnUjp7r7U6PwPpMUm&#10;w61ZBf8AZbd/WvQPCnw88GXMoaTUVvpP+eYIA/IHd+tebwxwrnlLGxrZe4RlH+9D/wCS5jTMs1wV&#10;ShKFb3ov+6e2aXpOlaUrzabCkZfDMUGM5r4t1++fU9aubyQ53ysf+Aj7tfcccMUdsIIRhQMAD2r4&#10;Qv7Z7W/ltJ+sbspr7zxoi6GEwNGlHljef/gXu2/9uPG4LSlWrTl8VimoRmMxP3v6V9B+F71vDvwn&#10;utXHyu5fy/8AeZtq14FZWUtzcxabb8ySnAH617p8UoYvD/hLSvDNo3ybiPr5Y/8Aimr4bgJ1MDQz&#10;HP47UqXLH/FK3L9x7edKNaphsDb4pf8AksbnnfgLxdL4P1MFtzW8/wAsie4/ir7FtLiG+hS9t2DR&#10;yDcpHQivgR4jK3mjjb/WvpD4N+ImubB9EnYZtyDH7q+c/wDj2T+NfUeEXFcqFZZFi5+5LWH92X8v&#10;/b35/wCI8zivKYun9fprX7R7mqZU5HNSla4/TvFOm3+r3GhI+25tyMqeMgrnK/SuvVhk1/QeExdD&#10;ER58PO6vy/OJ8HOnKPuyJ6KKK7zM546HpH9qLrbWsJvkQotwUXzAh6rvxu2+1bwCjpQBmglRTJUV&#10;EbhdoFfnJ+138IPiF438daVq/grTpL4C1MMjKyIqlHZl3M7D+9X6NkdFprBW+9yKxq0lVhyM8zOM&#10;ppZnhpYOv8LPxj0r9jX45XyiS5s7SxH/AE3uVb/0V5lehftK/C3xB8Pf2GX8LeInglutKvopS0BL&#10;R7Zbh/7wT/nr6V+pqnnOMyd/89OlfLH7bWmDU/2W/GEAH3Ibeb/vxdRSf+y135FRhhsdRlT/AJof&#10;gzxcl4RwOTynisLzc3L9o/mqroPCFn/aXirS9NH/AC8XkEf/AH8dK5+vS/gpa/b/AIw+ErD/AJ7a&#10;1YR/9/Lha/c69VUqNSoz1z+sDHSvwD+M1z9p+K/iaX/qIzr/AN+5GSv37c4Un0r+e/4myif4keJJ&#10;x0fU7s/lcPX845j/AA4+p8F4qT/2XDQ/v/ocDRRRXln4UT/uqYfL7V03h7wf4j8XXRtfC2m3GoOP&#10;veUjEL/vH+Gvp/wx+xT8W9XRLrXWtdJhP3leQSyj/gMXyf8AkSnTw86n8M9nA5Hjsfrg6MpI+PDF&#10;IvLikDJ3X9a/T7RP2BfCMMYGva5d3L9zBHHCP/HvMr1vSP2M/gZYx/6XY3F2f+mtxKv/AKAUrqjl&#10;1Vbs+rwvhtm9XWXLD1l/8jzH4y4SjCV+4Nv+y38AbYfu/DcP/App2/8AQpDUr/swfAOVcN4ag/4D&#10;JMP5PWn9mT7nZ/xCvMf+fsP/ACb/AORPw5Jj7D9aAwHQV+zt1+x98Crxfl0cwH+8lzcZ/WQ1xWp/&#10;sIfDC5ZpdP1LULPPRQ8cij/vtS3/AI9Uf2dUXU5qvhlmkfgcZf8Abx+SxV9uT0r2/wDZ08Pv4p+N&#10;Hh3SbgZRLk3JPvbI8o/Va+mNa/YL8QJGZPC2vw3Gfux3UJh/8fR3/wDQK7D9mr9n7x/8MPiXdeI/&#10;GscJt4LJ4YpYXWRWeRl6dHHCnqv8VFPB1ueHORlHB2ZUMww6xlD3ebU80/bv8TPe+PNJ8JLzDplo&#10;05/66XDf/Exj/vqvn74AeD5PHHxh0TRtmYhN9olPVRHAPO/8f2bP+BVV+O/iaTxj8X9e1jIZTdtA&#10;rD+7b/uV/wDQK+rv2CPBwuNQ1rx5cDiBUsYW93+eX/0FD+NC/fYkIR/trib+7z/+Sw//AGT3D9tf&#10;xo3h34Tr4ft3Cza5OIffy4yHf8+F/wCBV+QshMsu7OA39K+vv20/GbeIfizH4ahk3W+iQKuzsJZx&#10;vf8ANNi/8BrzL9nXwK3jz4vaVo7rmC0f7XcEjOEh+ccd9zbUPs1LEr22I9mLi6rPOM9+q0f8Ef6/&#10;xXP1o+A3w/f4efC/TfDcybLjyllnGMETSku46/wlto9gK9r6ZA6ClLY+U0qEHKDmvZguVcp+/YTD&#10;ww9KOHpfDEmooopnSFFFFABRRRQAUUUUARkZAr+cP9vP4q/8LM/aE1KxsZGbT/Da/wBlQLubb5sD&#10;/wCkts/v+duT/bRFr9yf2g/ira/BX4Qa18QpwplsogLVDjD3UzbIVI9N7KX/ANjca/lqkmnmZp7u&#10;RpZHbfI7tuZm/vM9fZcGYDnryxtT4YHPiZe7yH6pf8Euvhk2o+Ltd+Ld/Ewi0uBdMs2ZV2mef55u&#10;fvh44Uj6/wAE1ftv7V82fssfCVfgz8ENC8I3MXl6g8f2q/4AP2qf53Vv+ufyxAjsi19KDoa+bzPG&#10;PF4mdeXU2hT5FYozXKwRGV8naMnHOa+f5/2mvgUlw1tdeJbNHQ4ZSWBB/wC+a+g92CBu4OeMV8b/&#10;AB6/ZP8ABnxdil1zQtul68F/4+FBKT56LOvTH+0BvH+0PlPl4h1lG+HWp7nD9PLKuIVLOZzhB/ah&#10;9n/EuvyPTf8AhqX4BdP+Eosv++n/APiaa/7UH7P6Jul8VWZA93/+Jr8LPHnw+8XfDjXJPD3i21a2&#10;nX5kYfNHKvrG3cDuK4yvmZ8RVqU+SdM/f8J4I5RjKNPE4bGynCf+H/I6vxx4pufGvjDUvFd6WMl9&#10;cSSYbsjthF/4Am1K9c/Zc+I9j8MPi/Za5q8iw2E6TWtyzHChHHyNn/eVa+eKK+fp4icK31g/Zcfk&#10;WHxWXSyV6UZQ5P8AL7j+ghf2o/2fwMr4ssR+Lf4Uf8NSfs/D/mabTP1k/wDia/n3r2X4OfAnxz8Z&#10;tX+w+G4vKtUOJruQDyo/pnG5v9lePevo6WfVq0+SnTPxPMPBrI8uoTxeYY6UIx/w/wCR+2WgftB/&#10;BzxDqcOieH9ft726nO2OOLcWJ9htr2x2QI2e2M18/fBv9n/wJ8ENK26BH599KoWa+kX99JgnPcgD&#10;n7q4H1NfQ0Y3LnOc19NQ9py3rbn8/wCbxwMa7hlTlKl/NO15fdt+I5R8oNfJX7bfjlfA37M3ie4i&#10;ZPtGp266ZCjnhvtrCF8fSJnf/gNfXHYZr8d/+Cp/j5PJ8KfCy1dGZpJdWuUP3l2f6PbN9H3XA/4B&#10;XflWG+sYmlR7s8udTkVz8eq/UP8A4Jb+Cv7U+JniHx43+q0nT1tFVl/5aX0u/crf7C27J/wKvy8r&#10;+gr/AIJw+BP+ES/Z1g1+YHz/ABHez3+HAVljjItkXH9391vH+/X6VxjifY4FUP5zjwsPeP0Gooor&#10;8pO4/9X9/KKKKAPzs/4KTfD4eKfgEvjG3RTceGr2K4Ztu5/s8/8Ao8qr/wACeNz/ALlfgFX9bHjr&#10;wlp/j3wZq3gjWCyWusWk9lMy/eVJ0aMsv+182a/k71nRNV8N6zeeHdcj8i906eW0uE9JIG2Ov/fa&#10;NX6HwHjdKmF/7eOTFQ+2frx/wSy+I8TWPiT4RXjgSRypq9qn8RWTbDcf8BQrDj3Zq/YBV6V/Md+x&#10;18R5Phf+0X4c1qeRks72f+zboIdqmK7/AHKbv9hJvLf/AIDX9OKscCvm+KcH9Wx03/P733m1CfPE&#10;kooorwDU47xD4a0Txfocvh3xJZx3tncDbLBKMqR71+In7UvwN0L4K+Kra28NXpmttSWSVLeT78Ij&#10;KHhjklfn+QHptr91WMKgkDIH61+DP7WnjtPH/wAc9Wu7ds22nslhH/2wHzf+Rt9eFxCqSoOdRe8f&#10;sXgjLHTzh0MNU/dcrlOP2XbSP4nzZRWjo+j6rr+oRaPokElzdXBxHFEMktV7xL4Y8QeDdVl0LxLa&#10;vZ3SdY5OR/vL/eX/AGlr4z2c+T2h/VLxtD2/1X2n7z/n2el/AD4U2Hxh+JEHgvVr77DB5TzyOq7n&#10;dYwD5aHsRnk/7Nfu38P/AIe+EvhpoKeG/CVqlrbJjKoMFj/eY8lmPqTX8/8A8IfHFz8NviVo/jW2&#10;Yr9juBvx/wA8ZBsk/wDHWav6OYWRirxsGDdCK+u4b9n7OVvi6n80+OksdHHYeFSb9hKGkeilHSf/&#10;ALb95pUUUV9EfhQV5h8V/h3pfxY+HGtfDvWdvk6tbNAGI3eVL96KXb/eSTa//ARXp9FAH8g/iLw9&#10;qnhfXb3wtrsfk32nTyWk6N2kjbYy1/Q7+w58af8AhcXwUsrXU5hJrXh3bp98WbdI4jX9zM2WL/vE&#10;6u33nSSvgn/gpf8ABn/hHPG+n/GvSE22viDZZ33+zeQL8jfeH34V/gH/ACxb+/XgP7EvxwPwW+M9&#10;p/bFwLfQtb/0PUGc7Y4y/wDqZWzwux/4/wC4zV+jZlD+2cphjYfHD+pHHT/dVeQ/pPooor85OwKK&#10;KKACmsoZdpp1FAHy7478Da1aF9Q064lu7Y/MYnYkofb+8vtXiimSU/vBzX3/ADMwTOcivLPFXwy0&#10;jX5De2TfZJ2+8yjIb/eBNfgvG/hVPFyljclfvfyS/wDbZf8Atp9rkfE0cPH2OLWn8x8p7AnA4pa7&#10;bW/hl4r0bLyWxni/vwnd/wCO53VyX2O5hOyaJ1P91hX4Nj8mx2BnyY2jOMv8B9zh8dh8RHmo1OY7&#10;Tw58RPEfh+dYJWNxb91kI/8AHWxXWa14Jl8dSp4l8JshS5/1yOcFXHf6+teZaf4d1/UX8m3tJZGP&#10;8RXYv/fVfQnw38Ia14VSVdVlAM2P3Yw2MA/xV+p8GYbMM+h/Y+a0p1cLvz/yyX8s5f8AgHKfL5xV&#10;w+Cf1zCVIxq+X2vkbHgn4fWPhRTdSnzrkrtLkYwP7o9BXnfx1iPnWD/w4k/9kr6OBVwc9sV458YN&#10;FfUdDXUIBu+yvuYf7LYDf0r9U4y4do0OGMTl+Wx5YwXN/wCAy55fkz5fKcfKWZQr4mXU+Ye4r0D4&#10;WXRt/HFqg5EgZD/37/8ArV5/3FeifCq0M/ji2kHSIM5/79lf61/NHCHtP7Zwns/i9rD/ANKP0jNu&#10;T6nW5/5ZHK65d3LeIrjUoXKsLiRkIPTmvo74fePofFMZ0/UAEvVGTjo6j+IV8wXw/wBMnVuu9v8A&#10;0KmaXd3Oj3cWoWZxJEdyn617vDnG2JyLM6mJh/CnL3of19o4MwyWljcLCH2or3T77YBmANVkuLaS&#10;QwRMGZOozyM1g+G9Yg8SaVBqkI271yy9cHuPzFfM+reK9R0zx1d6lp78iTymB6EJ8uPrxX9HcS8a&#10;YbJcPhswfvU6slqv5eVvm/L7z89y/KKuMq1aC92UUfYSfdwBgU/I25Fcl4Z8TWPimyW+sjjHyurf&#10;eRv7p9xXVbl5Y9B2r6zB4uni6ccRhpc0ZHmVKbpvkn8RPRRRXYSRjrXhP7TenjU/2e/GlpjONFvX&#10;/wC/cLP/AOy17uPvVw/xJ00az8O9f0fGftWnXUOPXzImX+tOlK04zQ2fyVV7p+zFZfb/ANojwXB/&#10;d1mzk/79yq//ALJXhdfUf7Fdn/aH7Ufg+D+7dPJ/37t5X/8AZa/dcyfLhK7/ALkzy6Xxn9MncHvX&#10;86/iq4N74q1S5H/LW8nb/wAfev6J5DhMnvX47fAf9mnWPipcN4x8WmSw0MtvXjElznptH8Kf7Q/4&#10;B/sfz3jKU6nJCmfBeIuWYjMquEwmDhzS9/8A9sPBfh78LvGvxM1b+zPCVm1xg4eVvkij/wB5q/Rr&#10;4YfsUeCfDqRap49lOtXwG4w4aO2Vsf3Qdz/8DOP9mvr/AMM+FvDngvSItB8NWcdjawj5YohgDA6+&#10;5P8AePNfIHxu/a58P+DjJ4X8Bsmo6ngiWcnNvATyB6yP7DCj1z8tTTwtLDQ9pWIwfCmUcO0frmcS&#10;U5ef/tsftH1vPL4O8AaAHne10fTrcdcLBDGPoMKK+ZvFn7avws8NzNZ6EZ9clUfegTy4gfd3AJ/4&#10;Ar1+Wni7x14v8f6l/afiy/lvpc8bjhI/ZU+4v/Aa7Pwl8Afi341+fRdBuDHgHzJx9mQA/wC1Ls3f&#10;8AqJZhOf7uhC55OJ8Qsbi5/V8kw3/kvNL7kfSeuft7eN7p2HhrRrSzUf8/DSTt/44I686vv2zfjl&#10;enbHqdtbf9cbWM/+h+ZXZaH+wl8Sb9l/t3UbLT0YZPl7p2H4YRf/AB6vVLH9gHS4U/4mniWeY/8A&#10;TG2SL/0N5KzccVM5vqnGOM95ylH/ALejH8rHy1/w1z+0Tu/5GAf+Atr/APGavW37Yv7QMBw+sRTf&#10;79rAP/QEr62T9gX4e7fm1nUW+hi/+Jpkn7AXgI/6nW9QU/7Qhb+aU/ZYnuQuHOLY/wDL6f8A4N/+&#10;2Pnyy/bk+MFoP9Lj0+6H+1Cyt/469ej6F/wUBvlAi8SeGhJ/ekt7kL/446f+z1o6h/wT9tCM6Z4n&#10;dT6SWgb+Uy15zqn7CPxGt2P9k6jY3S+spkiP6CSqSxUUb+z4xwn80v8AwCR9N6H+258JL5xDrEF9&#10;pYxy00YkXPsIWkb/AMdr0bUv2i/hY/hDUtf8Na7Z3FxaWks8cG/EjPGpKqY2w/LcdK/MjW/2Tvjz&#10;ogaV9HF1Ev8AHbzRSf8Aju/f/wCOV47q3gvxb4aXzfEWl3dko7zW7Rj/AMeWn9drwX7ymOXHGe4J&#10;cuPwun+GcTmxNJ55lkO5m+Zmav2g/Zy0Kw+GPwCsdV1X90j276ndOOmGBfn6R7R/wGvyE8D+G5PG&#10;HjPTPDEe4i+uI4nKdQjH52/4Am6v1g/a08Up4L+DNx4e03Eb6o0djCFxhUPzvx/d2KV/4FUYBciq&#10;Yg4/D6EcJSxedVP+XcT8lPFOu3vivxFf+I74bZL2eScgdFEjbq/Sn9hDwKdO8N6l49uk+fUJRbW7&#10;H/nlD99h/vvwf9wV+YNlbXeq3sen2MbSTXMiRxovdn+7X7//AA38LWvgLwNpfg60KsunQLEWUY3N&#10;1Zv+BMWb8aWXQc5OoX4cYCWKzGpmNb7P/pUv+BzHo1FFFeufuwUUUUAFFFFABRRRQAUUgOa8u+Lv&#10;xJ0X4Q/DnWPiR4gw0GlQNIEzgySH5Yol/wBqR2VB7tSjHmA/Iv8A4KbfGRtd8Y6d8EtJkzb6IFvL&#10;3b/FeTp+5X/tnC+7/trn+Gvnv9hz4PN8V/jvp95qUTHSvDpXUrtv4S8bZtov+By7Tt/jRWr5U8Se&#10;ItX8X+Ir/wAV+IZPOv8AUp5LqdxwDI7b2/4BX9Bn7CPwVPwk+CNprOrQCPWfE23Ubvcu10jZR9mh&#10;YlQ/7tPn2N9ySSSv0XM/+EbKY4KHxz/qf/yJx0/3tXnPumiiivzs7AooooA8p+JXwz8H/FLQm8Oe&#10;MbZLiE5Kkj542I+9Gw5Vx2Ir8Jvjv8LbT4Q/Eu58E2N79vjt0WVWZdrqsg3qrf7W3b+df0LTyW9j&#10;A95cOFSNdzMeAAOpNfzf/Efxld/EDx9q3jS9Zne/uHdN3aMD90v/AABdq183xG6fJH+Y/evAl42e&#10;MxEFN+wjDWPTmlovw5tjiKK6Lwr4S8ReNdVj0TwraPd3LDO2MYwv95n+4q/71Zeo6dqOi38ul6rb&#10;yW1xCdjxSjayMf7y18n7KfJ7Q/pBY2g6/wBVVT95/wA+z6i/ZR+BGgfGvxBdv4ou2jtdKMZe2jGH&#10;mMgfq38KnZ8+35s/3a/bPQNA0nwxo0Og+HLVLO0txtigiACqPQV+IP7HPjqPwN8c9MjupNtrqoex&#10;kz/ecEQ/+RQqf8Cr92I3UkFxw36Yr7bh72Tw6nTXvdT+U/GqWOhnUaGJn+65VKEfsq+krfO5p0UU&#10;V7R+QjGHAFfzN/tp/EM/Ef8AaT8R6jDKz2mmTJpNtn+FbX5H/wCAfaPOb/gVf0BfHf4jwfCT4P8A&#10;iH4hu6LJp1m5t/MGVa6f5LZG9nmZE/4FX8qgd3fzHZmZvvMx3M1fa8E4NzxEsV/Ic2Jl7vIaGkaV&#10;qOvapaaHo8TT3l7Mtvbov/LSWRtiL/329f1j+A/CFh4D8F6R4J0ss9to9nBZRM/VkgRUDN/tfLmv&#10;59P2B/hwvxB/aR0m5uY1ktNASXVZlcfxQfJb/wDA/NkR/wDgLV/SD0rLjbG+2xcaH8g8LG0R9FFF&#10;fHnQf//W/fyiiigCEjg1/O7/AMFC/hmfAX7RF3r9lCyWPieCPUI2VNsYuP8AU3Kj+829Vmf/AK7V&#10;/RIrV+c3/BST4Yf8Jl8E7fxzYxK134VuvtDMVYv9lnxDMqhP9vyXP+xG1exw5jPqmOp1F1937zOt&#10;DnifgZX9R37NXxU/4XJ8FNB8fXDZu7iDybvI2/6VAxhmO3Pyh3Uug/ustfy41+uf/BLn4omK+8Qf&#10;BjUJSfMC6rZL1UGPbDcru9f9S23thq+140wHtcLTxUPsHLhanvch+ztFFFfmR3HknxR8eWvw3+He&#10;seNmwW02AyIhH3pWOyNc/wC0xUfjX4V/CX4KePvjZrsln4ZhP2dX3XN5LjYm/PBP8Tcfcr9wvi18&#10;K9P+LmhweF9WuZLex+0JNdxx5zOsfKRk5GF37W45+UV3nhjw14c8H6TD4f8AC9qlnZ2y7Y4YhhUH&#10;tXmY3LVi6kOf4Yn6JwlxvDhnLa0MFHmxVWW7+GEY/Dp9qfxeSPIPgr+zx4H+B+n/APEkT7TqEi7Z&#10;r6RcSvjPA5IVf9lePqea6P4q/BbwV8YdG/srxda72TPk3C5E0Lf3kYdPpyvqK9hZtq8Hb+tC4dDn&#10;mu76vT9n7Hl90+Lq5zjKuL/tKdaXtd+a+p+AHxw/Zv8AGnwWvna53X2kEgRX8Y4xgcSp/wAsjz1H&#10;FfrP+yt40X4g/A3Q7+8k826sUazuT6PCdqnj+8gVv+BV9Banpenarp0mmalCs9vOpR4nG5XU9QQa&#10;8h+F/wAH/Dnwd1nWo/CMjR6dq0iTrYtkrBKo2uY3JOFYY+U9MfWuDB5esJXc8P8ADI+44h47/wBY&#10;sop4LNYfv6U+aM/5r/ErfZe0v5fd6H0BRRRXqH5uFFFFAHjPxu+GOj/GT4Zax8ONXYKupRARSZb9&#10;1PG2+GT5f7kiqcfxY2nrX8tniHw/qnhfXb3wv4hgNvfWMzW88Tf8s5EbYy1/Xpn171+NP/BSz4BG&#10;1vIv2gfDcX7uXyrTVwv8LgqlvP8A8D+WF/8Adjr6vhLNVhcR9WrfBM58TDnjzH1j+wz8fZvjb8Jh&#10;pGvztLr3hvyrW9ds7pYyD9nnbP8AE6qyPznzEZuAy19zZHQ1/LN+zh8Y7/4F/FrTPHluWNlu+z6h&#10;Ev3pbOf/AFq8fxJ8sqD5Muig8V/T9o2t6Zr+j2uv6TMlzaXkSTwSpyrxyLvRl+qnNefxFlX9nYq0&#10;Pgl8JpQlzxN+iiivENAooooAKKKKAOY1zxBp/h+zN9qBYRjqVBJ/ICvEdV+NxQMul2p9nlPT/gK9&#10;f++q+hpYUuItmePpXk/iH4SaPq2Z7E/ZJv8AZHyH6rnFfA8YUOJJw5sgqx/w8q5n/wBvSbj/AOkn&#10;s5TPAwl/t8G0eLah8T/GV8NpuPKX+7GoX/7KuUl1/Xp23S3UzfWQ1u6v4G8T6IxF3bs6H+KP94Py&#10;rkNhjbY/Nfy7nOKzyFTkzadXm/v8x+l4KhgZR58LCJsW3iTxHbvuhu5x9ZDXeaT8VPEECG21hUu4&#10;W4ZcBWwa8qIZj8gq5p+nanqUpgsYmlYdQoBFLKOIc4wdWH9n1p838vxf+SFYnLsHVi/bwivwPVW+&#10;Ga+IkXV/C1wr20/zKkgKlPavWfAHgf8A4RK2c3DiWeU5dh0H+yvtU3w98M3PhjRfs98w82SQuVXo&#10;M9h+Vdu09qrCN2Ab61/SvCvBuAwbpZ1Ww3s6846x+zCT35Y/Z/8Abdj81zDNa9VSwaqc0UfF/jrT&#10;pPD3ia7tGGVZ96f7r/NXMs+1DX1N8TPBLeIbFNV00ZurcHCj/lov92vlt1ZHaF1YFfvBq/AuPuG6&#10;mR5nVhGP7qfvR/r+6ffcP5jHF4WKv70fiPo34HXhm0i9s36Ryqw+jL/9jXgOssz6xcu33jM3/oVf&#10;RPwW0uSz0Ke+mUL9okG33VMj+e6vAfE1q+n+JL21l6rMzj/ddty19BxZhq8OFMoqVv73/k/wf+Sn&#10;BlNSP9qYtQ/rXUseFPEN34a1RL22G5D8sif3x619l6VqdnrNgmoWfzRTAMD7V8HY3YavfvgxrhEl&#10;xoUp4CiRB6dd381rs8IeLKmExf8AYdeX7qp8P92X/wBt+ZnxblUZ0/rsPijuek6X450jUNXuNEUG&#10;Oe3cqN38e37xX6V3J8ouwYfdx39a+DpL+4N82owOVlZ2kBH3g26vqD4fePIfFdr9iuyBdxjLL03j&#10;+8PavvuB/EilnFepl+P92pzS5P70f5f8S/8AJjwM44cngqaxFPWP2vI9gqvJCk8Zhk5DDaasUV+v&#10;ny5/H3fWT2F/NYv963kaNv8AtnX2F/wT9s/tP7VHh2T/AJ9472T/AMlZU/8AZq+dPi7p39lfFjxP&#10;pP3fs2rXkH/fu4dK+t/+Cbdn9p/aTin/AOeGm3cn/oCf+z1+15pWU8trTXWB5kPjP6EGVXUo1U4L&#10;aG0gW3tYgkcagKqjAAHYVdDKw3CvPfG+i694i0OTRNCvjpz3R8uW5Rd0scZ4byh2Y/dDE/Jnd1Ar&#10;8WidtWTjHnjHmPhT9on4/wCueJtVf4P/AAiEs8hLRXk9srGRj3ii28gD+Nu1ct8OP2IPEOqst38R&#10;rv8As6E4YW1vsklOf7z8quP+BV93eDvh18Nfgn4fll0iGPTbeJd1zeTMN5A6vLK3v/wGvjT4r/tt&#10;TR+ZofwlhC7SVfUJl3A+nlxOB0/vN/3ya4K0Kcf3uLPzHOMvweHq/wBo8T1uaX2aUfh/rz91H1fo&#10;Xw5+CHwMsE1WK2stMWMkC8umHmH2M0uW/wCAg49q8t8X/tr/AAr0eV7XQUudYZRw0S+XH+LPhv8A&#10;x01+XV9qfjT4la35mpS3erXzj5F+aeQD/YQdP+AV634W/ZS+N3in99BpBsoT/wAtLyRYP/HPv/8A&#10;jlYrHSl7lCB5L4zx+JX1bh3B8sP8PN/9qj2fxD+3n46vnYeG9Js7FP8ApsXuGH5eX/6DXkmqftc/&#10;HnUWYRa4tuh/ggt4F/8AHihavZ9I/YF8X3Kj+3tbtbT/AK90kuP/AEMx16Rp37AfhSBf+Jn4hvJv&#10;+uUKR/z31ly4uZlPLeL8a+apOUf+34x/9JPhe5/aA+Mt02JPEl4B/sOF/wDQKpr8bvi4pyfEuon/&#10;ALbyV+iH/DBnw3HXV9UP/AoB/wC0qa37Bnw6P3dZ1RfxgP8AOGq9hie5zS4P4lt/Ff8A4NZ8G2n7&#10;SHxtsv8Aj18Q3X/Aysn/AKGldppn7ZHx70/H2jUoL0f3Z7eIfrGsdfTV7/wT98OSDOl+JLiD/rrb&#10;pL/Jkrz/AFX9grxlbZ/sPX7O5/6+IpIf/QPMpRo4qOxn/YXFdD4Zz/8ABv8A9uQeHP29fHsDgeIN&#10;FtL1fSB3t2/8fD17hoP7dPwz1FltvEmn3mls3Vyomj/8h5c/98V8h6z+xv8AHXSAVtdNt74D+K3u&#10;Igf/AB/Y1eJa78MfiL4ZLf27ol9bBOrtAxjH/AvuULE4iDvNFLibiXLFfFQlyf3o/wDt1j9efCHi&#10;T9nLxVrsHiDwhPpUurrkxSJGsV18y7T8rKsgyDjpXxN+2545XWPiBp/hO0kElvpMHmPgYPnXA3Y/&#10;BVT/AL6r4pKXEsfnEZUd+KdLeS3KmS6cyS/3mO6orY/2kPZnFm/G1TH4KWB9jGHNL3uU+m/2QvAj&#10;+Lvi5a6hcputtJjN24P/AD1Hyxf+PHf/AMBr9o02LlfTr+NfGH7EXgRvDXwwl8U3aBZ9cmEg9fJg&#10;yi5/4Fvf/gVfaAVASPpmvRwUOSlY/U+A8r+pZVTnL4qnv/f8P/ktizRRRXSfaBRRRQAUUUUAFFFF&#10;AEJK49q/C/8A4KP/AB/HjHxnD8E/Dsqvp2gyCa/ZG5kvtr/us/8ATFDn/fZv7lfpt+1F8c7X9nv4&#10;TXnjKIJJqtyws9LgkDusl1JkhnC87I0DSuMpuC7Awdlz/M2X1LWNR3zyTX15dSfMzlpZJZZG/wC+&#10;2d3r63g/KvbVfrtf4If+lHPiJ/YPqD9jv4Dy/HT4vWdlqkHmaFpLJeanuXKGNPuQH5RuE7Lt2Z/1&#10;e5hyor+mA4BNfJP7IfwHt/gL8H7LS9Th8rXNTVbzVWIUss7qP3G5XcbYF+QYcoW3uPvGvrXHevHz&#10;7M3mOLlXXw/ZNKFPkjYloooryjQKKKKAPkr9sLx0ngn4I6ktvJtn1bbYwfWU/OP+/Qevy1+BH7M3&#10;jX41XK3WDp+jZ/eXsoHzD0ijyNxHr9yv17+JvwX8P/F3WdIuvGExn03R/NkFkAQkksu0BpGBBIUK&#10;cL33H2r2TTLCx022WysoljhjUKqKNoUDoABXl4rL1iaynX+GJ+kcP8ey4eyZ4HKY/v6suaU/5bfC&#10;l/N3193XZnnnwu+EHgv4QaINE8HWoiBAMsrcyzMMjfKxOWJz1riPjd+zd4G+NdgLjV/9D1SNSsN/&#10;EuZR6K3I8xP9g/8AAdp5r6OOFQbflzQhDDrn9K75UKcqfsXH3T4ehnOMo4v+0qdaXtd+a+p/O18S&#10;PhN8RfgX4ngj8Q27QmOXzLW7j+eGRk+ZWDf3/wDYb5q/eT4c+L7P4h+CNL8Z2igJqFskxQZwrMPm&#10;XPH3Wyv4Vd8XeFPDHjbR5fDniezjvrOXAeGXJUjr68H3rnPhL8Mrb4T+Gn8HaVcyXVjFMz2qyjDR&#10;Rudxj3c7sOWO4881w4DL3g6s3D4ZH2XFnGseJ8DQ+ux5cTSurr4Zwl+qf9dD2OiiivTPz0/JT/gq&#10;H8TxYeF9D+EGmzlZtSnOo3qo3PkW/wAkKuvdHmZnH+1DX4tV9D/tUfFn/hc/x213xfaT+fpqTfYt&#10;PZTuX7Lb/IjL/su+6b/gdeGaDomoeJNbsfDmhxefe6jPFaQJu2+ZLO2xF+f/AGnWv1/hzCxwOXQq&#10;VP8AGedWnzyP20/4Jj/DgeHPhVqvxLvE/e+IrvyYG3Bl+y2O9Aw/unzmmRv91a/UMYz6V5/8M/BG&#10;m/DT4f6N4A04hotJs4rXeBtMjIuGcj+87bnPu1ehdselfk+MxEsRWnXqfaO+EORWH0UUVgUf/9f9&#10;/KKKKACue8R6Dpfizw9f+Fdai8+y1K3ltLiPpuinQo6n6qxroaKAP5JviJ4F1j4Y+PNX+H+v/wDH&#10;1pVzJbsxXZ5iR/clX/ZdNrp/vVqfBz4kXnwj+KGh/Ea0DSnSbpZJEXaHkgk+SaJN/wDfhZlr9Dv+&#10;Cnnwi/svxNo/xt0uMCLU1/s6/wBoUZnjV2t2wfvO8W5P+2SV+U1fs2UYmObZb7/+CZ50/ckf156T&#10;q2m63plvrOkzpcWt6izQSocrJHIu5WU+hXmto+lfnF/wTj+MJ8ffCCTwBrLl9S8JukCls7ns59z2&#10;3Xp5eHi2D7iIufvV+jeecV+PYihLDVZUJ/ZPRjLm1JaKKKyAKKKKACiiigAooooAKKKKACuN8X+E&#10;9B8d+G73wj4mtRd2OoQtDPE+QGWQEH5hyG9GX5kOCOxrsqKAP5R/jX8IPEXwN+I9/wDD3xEGdrX9&#10;5BcFNouYH/1Mq4/v/wDjjqyfw1+l/wDwTk/aU82D/hn3xncszKWk0aaTn5fvtbFhz/edN3+0n9xa&#10;+qv21P2cn+Pnw1N/4bgVvEuh759PJYr9oT/lrbPn/noBlOnzqvzqrPX872m3+qeHtWg1TTna0vbC&#10;ZZ4XX5ZIpbdt6N/ssjJX6Rhpx4hwHsKv8aBySfsZH9fowRxTuMV8sfss/tCaZ+0R8NIPEO5ItZ0/&#10;Zb6rbxfLsnC58xVb5hDLy0f/AAJMsVavqUYx9K/N6lN0pck/iOsfRRRQAUUUUAFFFFACZ4zWJeaN&#10;pmpf8fttHN/10RW/nW1g4NUbiNJIzCxIDDHBIP51hWpRqR5Zx5iotp+6eZap/wAK08OQ+bdWtqsh&#10;+6nlhnP0GM15pqnxbvyv2bw7AttF/CSoJH/AQNq/ia6vW/g3YXjNdabdyI7c7ZPnU/XPzfrXlWqf&#10;DDxjpTFjAJU/vQnd/wCO/er8E4txXFeH5qWAwnsaT/59e9L/AMCj7/8A5LE+1yehllTWvV5pf3tD&#10;m73xBq+qybr25km9t2F/75rKZlAyBWi+i6pa/wCttZo/95GWo7fSNUujsgtpXPsjNX4fiKWYYir+&#10;+hOcv+3z7alUwtKn+7a5BllqmraO3m6ZNJET2RttfQfgS907x7BO3iW1invLYoPNKKN6vkqeP92v&#10;L9O+HOsLCbzxA6afbHrJKfm/75rvNN8deDfBdi2maCkl5/E7/dEjdstjr/wGv0/gmlXyat7XPp+y&#10;wv8ALV+1/Ly0n73/AG9ynzGdTp4yn7PAw56v80f/AJI9/WKJU2L8oHQCvnb4xeFVkuU1+Ncq48uf&#10;n7uPut/7LUNz8bNUbi3solU+rlv5AUg+Mdzc2zWmoaekkUgwVV8fL75Br7jifjPhnPMHLLp4nl/l&#10;lyT92XfY8fLcnzPBVoYqFP8A8mR4sjS+WFl4Ir0f4Vq8XiUGDn9zIG/E4rmLvSdO1e82eGyR5p+W&#10;CX5SP91vun/0KvoP4XeCLnw1ay32pgLczYG0chF9M1+ZcCcOYrEZ1RlB89OnLmlKPw/+B/3v/Aj6&#10;LO8zpU8HNT0nL7J8uqzbCvrU2mXk+mXaXtq5SRDkGtXxRpz6Hrt1p8gwEc4/3X+Zawtu5fY1+f4m&#10;jWwOKnR+GUJf+TRPoaVSniKXP9mZ9ueFPEdv4j0iLUoV2sRh19G/iFdOkaqAVNfOXwT1Rhd3mlyd&#10;HCzL74yrf+y19Gq64GOlf2VwZnf9tZTRx1b4tpf4o7n5BmuC+qYmdCPwo/l4/ao03+yv2jvGtpt+&#10;9qs8/wD3/bzv/Z6+o/8Agl9Z+d8eNVuf4YNDn/76kuIP/sq8Z/bv07+zf2qvFKY+WVrWdf8Atpax&#10;f+z7q+lf+CV1n5nxG8Uaj/zy06KP/vuXP/slf0HmNT/hBv8A3KZ87D+Mft2AAM+lcl4r8VaH4K0G&#10;58S+IZlt7O1QySSP0AH9a60HIx61xPiHwloHiqS3OvWy3i2b+ZFHJlo1k5AbZ91mHbdnZ1GK/K2d&#10;df2ns5ex3PzW8SwfHX9rDVlGkWb6Z4ZiO63+1MI4WzkiV8APKxxxt3Rp9a938B/sT/D/AEMR3vja&#10;4l12dR80ZHkQZ/3UO9vxfH+zX2+N5Tkc1ImVXIGK5lho/HU95ny2G4PwntfreYfv6v8ANP8A+R2O&#10;f8OeFPDvhOz+w+HLC30+EdEt41jX8lFdMORmggGl4ArqbPrIQUFyxHUUUVJQUUUUAFFFFABRRRQB&#10;5n4j+F/w78Ysz+JNFs7yRhzJJCpf/vr73618/eIv2JfhDrDFtJN1pD4+U28hkH/fM3mCvsNQT3qT&#10;5gOaVSmp/EeVi8kwWN/3qjGXyMLw9oVj4b0Wz8P6auyCxhjgjX0SNdqj8hXQLyDRgetHCiruenCC&#10;iuWI+iiipKCiiigAooooAYfSsm+1Cy0u0l1DUpVhggRnklkO1UVBlmZjwqgDNa3b61+QH/BRf9pe&#10;Syhb9nrwbO8VxKsc2szoVCiJ1LpZf397/LK/3P3e1Pn3sldWAwVXG14YahuyZT5UfDH7W/7Qkv7Q&#10;vxRfW9NZ10HS1a30qJ1YPsfb5srL/emZV/4Aqr1U179/wTy/Z2ufHPjpPjL4mtj/AGLoEm60VwNt&#10;zefw4/2bf7/+95f+3XxZ8GPhR4l+NfxE034d+F0fzLyTdcTqm5ba1Rv307f7Cf78e99qffZa/p7+&#10;HngXw38M/BWneBPCEIttO0yLy4lP3iclnZjgZZ2LO7d3ZjX2vEeMpZfhIZPhN/tf1/eOahDnl7SZ&#10;6HRRRXwB1hRRRQAUUUUAFFFFABRRRQAUUUUARn0r5I/bS+LEnwf+AWr6rpsxi1PVR/ZlkyllYSzh&#10;tzK6co8cIkeM/wB9VFfXHXJr+f3/AIKOfF0+PPjPH8PdLlDad4TTyH28q17PtabnvsTy0/2GWSvS&#10;yXL3jsZCgiKk+WNz89K/Qr/gm98Lo/G/xum8c6jGJbTwpB53O3/j6uN6W3yjtsWZyezqtfnrX9Hn&#10;7DXwjPwp+AWmnUI2j1HxB/xNLsPnK+cq+SnzfOuyJV+Q/cdmr9D4xzD6vhPq0PtnJho80rn2pRRR&#10;X5UdwUUUUAf/0P38ooooAKKKKAPDvj18K7P40fCPXPhvMyxSX8GLeVgSIrmM74HOMnakqqWA6puX&#10;vX8tmo6bqOj6jPo+sQPbXlrI0E0Lja0csbbHVv8Acev6/wAtwDX8/wD/AMFFvgyfh/8AGH/hYukQ&#10;bdL8VjzpNqqqx3kexJl+X/np8s3z/fkaSvseC8y9jifqs/hmc2Jj7vOeBfso/GSP4H/G3SfFl7Js&#10;0y5b7DqDN91badl3s57eQ22U+yV/T5uGTX8etf0S/sF/G1Pi78FrfRdUl3az4W8vT7vccvJEF/0a&#10;f3DopTf/ABvHIa6eN8s5JxxsP+3icJP7B910UUV8KdYUUUUAFFFFABRRRQAUUUUAFFFFADc4Ffh/&#10;/wAFDv2Zf+EY1uX48eC7ZV0u+ZV1WKNf9VdSPjz/APdn3Kh/2/8ArrX7ehuAaxdY0fSde0u60LWo&#10;EurK9iaGeCQbkkikUqysp42lTg125bj6uBrwxNHdEzhzKx/MB+z38cvFHwB+Itp4y8OtvtnKwaha&#10;N925tt3zL/v/AMcb/wAEn95N6N/S78PPHXhv4meDNO8deE5xcWGoR+ZGwPIIJVkYc/MjBlYdnUiv&#10;54f2tf2Zda/Z38dMLMNP4b1N2bTLk/Nt/jeCX/bT/wAfT5/76p1v7Gf7Vtz8APFn/CNeLWll8Jap&#10;IBcKnP2SeTbtulXB3J/C6J85T5vmZVVvs8/y2lmmH/tbL/i6nNRnyS9nM/oyorF03ULDV7CHVdLn&#10;W4trlFlimibcsisNylWXhlIPHtW1X5+dYUUUUAFFFFABRRRQAUUUUAVEKsoAGBXiHjL4n3Gi3Dab&#10;o8TCZeskqsF/4CCMt+Fe5g8day7iztL8eTcxBl9+f0r5/P8AB43GYb2GW4n2U39rk5v/ANn1OvBV&#10;KVKpz14cyPhzUtW1bVp/Pv5GlcdDuxj8Kz4yWHzV9lX/AMNvB14uTZJGfWPKH/x0iuNm+C+jSj9z&#10;NLH9drfzr+eMz8Is99rKpCcav/b3vf8Ak/8Amff4Xi3Bxhyez5UfMvmw44p4Ktwpr6Gk+DOh2MJu&#10;LvUJPLAySQq4/GuGu774d6A5j0y2bU5l/jlJ2fn3r5rG8B43L/3mbShQh/enzf8AkkOeR6FHiGjW&#10;0wsJTZS8BeCdT168hvGQraRnczt/F7L7V9exwAp84yTXx3f/ABF8VX6GGK4+zofupEuwj/2auQn1&#10;jWrhsvczOf8AactX2HD3HeTcM0JYXLaMqs5aynL3Ob/0u0TycdkWMzCftsVOMD6O+KXgqTXbYavY&#10;qWuYlIZP+ei+g/2vSvmjAiX5a1rTX9atBugu5k9tzGtbT7qLxFqkNtqq/vrhgnnRBVJ3D+Jfumvl&#10;+IswwHE2L+s4OPsq8vs/Yl/2/wDz/wDbvL5no5dh8RllN0q0uaET0D4K6V5+pXWqj7sKCMf8DJP9&#10;K+jQdilRzs7fWvKvES2fw+8EPYaRxJL8iN/EWY/M3125rkNE8W+KLDTFurZ11a2wA+DiWPHG1v4v&#10;+BfMa/bcgx+H4UoUeH8SpTnGHNKUfe5eaT+z8f8A4DBnxuPpVMynPH0vhb5Ynj/xz/YU8FfHT4hz&#10;/ETWdYvbC4uIY4mht1iK/u12BvnBOcV3f7N37KHhP9mu61W98O6ldahJqyxJJ9pCjasG7G3YB/fr&#10;2bSfip4Y1IhJW+zOf4Zcj9cYr0C2vbe9hFxbSrIjdGUgj8xX6hgeMKeaYb2GCxUZ0+yt/wAOeDXw&#10;FTDy/fQ5Wa1FFFbmQUUUUAFFFFABRRRQAUUUUAFFFFABRRRQAUUUUAFFFFABRRRQAUUUUAFJgGgc&#10;ivF/jV8YvB/wN8C3PjrxjLsjizHBCDiS5nKs6wRDnLuEb6BWbotEYuT5YgeRftaftNaP+zx4KzZb&#10;bnxHqatHp9sTxGf+fib/AKZJ2X+N/lHG5k/nJuLjWPEWszXt08l7f38zSSO3zSSyztvdv9p3Zq63&#10;4ofE3xh8YvGl7498dXInvbxvuoMRwr/DDCv8CRr/AMC/jfc7M1fp9/wT9/ZOjuIbT4+/ES0b7xl0&#10;W1nXAZRjZe7c5/vfZ9+R92ZP4Gr9Iw1Gnw7g/b1v40jil++kfVn7Fv7Mq/ATwANY8RwAeKdbVZL4&#10;5DNBGOUtVPKjZ96Qp99/4mVUr7hpR7UAAcivzrEVp16kq9V+9I7x9FFFQSFFFFABRRRQAUUUUAFF&#10;FFABRRRQB4d8d/itYfBP4W618Rb4CWSwg/0aFjjzrl/lhjz6M+3fj7ibm6Amv5bNR1LUtY1K41jW&#10;J3uby9kae4mk+9JLI292b/fav0m/4KV/GgeLfiJZ/B7R5d9h4b/0i7VTndfTrx/35hb8d8iV+Ztf&#10;qHBuW+xofWp/FL/0g4cTP3uQ+kP2T/hAPjV8cdI8I38XmadA/wBu1BW+6baDbvRv992WL/gdf09j&#10;nFfnR/wTm+DDfD74SyfEPWI8al4sZZ1BHKWUefs+D38zc0u4ffRo8/dFfowjhgCO9fFcSZmsdjZS&#10;h8MfdXyOqhT5IklFFFeIaBRRRQB//9H9/KKKKACiiigBBwK+cf2nvgvbfHj4O6p4HRU/tBVF1p0j&#10;/wDLO8g5T5uqrIN0Tt12O1fR9NXFEZOD5ogfx83dnd2F1JY30TQXFuWjkSRdrRtH99WX+Fq+kP2T&#10;fjfN8B/jFZeJbuRk0i9/0PU4+mYJH/1u3nDQttb/AIC6fxV9E/8ABRr4DxeAviLF8W/D8Kx6T4nk&#10;ZblVGFj1BF3t/wB/0Vm/31kJ61+b1fsuGrUs5wFqn2//AEs86X7mR/YJBLHPGJ4CGRhlWHfNTqeK&#10;/N3/AIJ3/HuHx/8ADFPhVrs4Os+F4xHCCRulsM4iZV9IcrEeOBs/vV+kQHJNfkGLw08NWlQrL3on&#10;oxlzK5LRRRWIBRRRQAUUUUAFFFFABRRRQAUUUUAeO/GH4SeEfjf4EvPAfjWASW84LwygHzLacKQk&#10;8TcbXTcfZ1LI2UdlP81Xxn+Dviv4H+O7nwP4rjzJH+8gnUfu54P4ZV/2f/s0r+rPP5V84/tE/s+e&#10;Dv2i/BL+GvEim1vrfdLp2oIoaW1m6ZxxvifAEkRPzjkbXVHX3MhzueW1bvWMtzKrR5z8uP2H/wBs&#10;aL4d3kPwk+LN8y6HOyJY307nbZSZCLE4/ht36h/up99vkLun7q5BGDX8mXxR+FvjP4O+M7vwF4+t&#10;Ps17a/xL80c0X8EsLfxQv/8AYPsdXWv0T/Yx/bhfwzJZfB/4z3O7SP8AU2Gqyt/x6H+CC5fjMP8A&#10;cl/5Yjh/k+aL2eIshjOH9qZd71ORFGr9ie5+31FFFfFHQFFFFABRRRQAUUUUAFFFFABRRRQB85eM&#10;vBfxE124aaSaOeNfuRoQgz7q3/xdeOXfhHxTpT7L6zlHui7l/wC+kr7iUeaOR+NKysQFPQV+S574&#10;TYHNK08SsROEpf8Aby/HX/yY+lwHE9fCw9jyRcT8/uY/9YtLz6frX3tcWNndjFzbpJ/vAN/OoItH&#10;0uE74LSJT6qqivkZeBVXmvDH/wDkn/2x7f8Arsv+fP8A5N/wD4t0vwxq+tuItOtXlX1I2L/31X0N&#10;4J+Glv4ZQajqJEt4RhcfdT1C168iBBwNtPcNt4Nfa8M+FmX5NKOJrTdWqv5vh/8AATwMx4kxGNj7&#10;JLlieDfEeG9l161nvJTaWEI3R3CJ5uyX+8w/u/dFcjfRQx3EM+pA6XdvzHfWvz283+8Fr6VuIbe5&#10;t2jukDo4wQwyCPpXkGr+Cb/ShIPDZE9q+PM0+flT/usx49a5uJ+Fqsa1bHUU6kJvmlpzTj6QvG8V&#10;/cnCpHpzlZdmFPljRn7vL/X9c14/4Ti77+0Fi+1eK9Mi1SGXpeWrBCcfxMydv96saz07wpcHzdI1&#10;iSxlPRJ0/wDZlxVuyk0iK4LaJeTeH7rjMEu5oS3+9/8AFVt6l/bpT7R4o0OHU0brPbnYx98pX59K&#10;hHE/v5x5uT7fLKX/AIFVpclWP/cWB70KkoLkh7t/+3f/ACSfuP8A7dkXdOh+JyR50bWIbxfZlf8A&#10;V0rTF78boV3NbRzj1Pkj9FavO0T4b30mf9K09vfMgH82rWttI8Puv/Eu8VvAP9tWX/2dK7cJj6rf&#10;+y4mX/buNj/6TVhzGVSlFaVKcf8At6k1+MDt/wC0vjPL9ywhTH+0n/xVc/ruofFvTtOlvtRukt4k&#10;HOPKLfgVWq8Wg20n/M5DH+8f/jtc/d+H4bnXLPSYNVbUlbMkzdVjUdP4n+Y81vmdbMFQ0liOaXuw&#10;/f0vjl7sPdpe9Izw8qHNtC3/AF7m/wD0o9u+GlnqMfh2O71SV5Zbn95mRskKfuj+v416YCcAGq8U&#10;ccACoNqrwBUoJJIFfuuU4L6hhKWD5ubkj958bWqe1qSqFmiiivUMQooooAKKKKACiiigAooooAKK&#10;KKACiiigAoorgPHnxA8HfDXwxP4t8cajHpthbJl5ZM88HCqgyzt/spljQBW+IHxA8J/C3wtd+NPG&#10;l2tlp1kFMjsM8yNtRVA+8zMcAf8A66/m/wD2lP2g/EX7Q/j9/Emph7bTLUumnWOflt4/7zf9NX2r&#10;5j/7q/dVa1P2kv2nfGv7Reuxy6sPsGk2X/HtYQu7Ro/8bs5RC7f7ZRP91a3v2Tf2V9e/aI8SteXv&#10;m2HhvT2X7XfKn+sf5f3EO/H75053/OiAK7ffVG/Qsmymjk9D+0cw+L+v/JzlnU9t7kD0v9iL9krU&#10;PjB4kt/iV43tEXwpp77kSdONQlj3J5S/9MY3X53yM7dm1t7lP6B40VF2JwBXPeGvDWh+D9CtfDPh&#10;q3S0sLKNYYIU4VVHYV0a9K+MzTMquYV3XqnRCHJGw6iiiuAoKKKKACiiigAooooAKKKKACiiigBn&#10;YV4X8ffjDpXwO+FmqfETUNkstshjtIGbHn3Unywxdehf7+OQis38Jr3TPY1/Pz/wUK+PMnxK+Krf&#10;DbQJt2jeF3aF9p+Wa/6TP/2w/wBSn+35g/ir0sny6WPxUMPHqTOfJG58Eapquo65ql1retztc3l5&#10;M1xcTP8Aekkkbe7N/vs1e1fs1/B25+Ofxf0vwMqsbAOLnUJV/wCWdnB97OM/M/yxIezup7V4LX9A&#10;37APwTPwo+EJ8X65C9vrPikpcTCT70dtGWFsm3oMqzS+vz4bla/SeJczhluC5KPxS92Jw4enzyPv&#10;axsLPTbOKwsolhhhVY0RBhVVPuqB6CtSiivyQ9AKKKKACiiigD//0v38ooooAKKKKACiiigDxz41&#10;/C/RvjN8NNW+HGtFY01KIJFPgv8AZ51+aGXYHTcI32sU3DePlPDV/Lj4o8L6/wCCvEV74T8U25tN&#10;R06Zre4ibs0f/oaf7f8AHX9d3H51+PH/AAUi/Z5MqJ+0D4Yg3Mpjt9ZRNv3PuQ3PP/AYn/7ZngKz&#10;V9Rwlm/1LEexn8EjDEw54n5nfBP4sa98EviVpnxC0AuWs5NlxAG2i5tZP9dE/wDvr/q/7rqr/wAN&#10;f1A+BvF2g+P/AAtp/jLwxMLiw1SBLmBx3Vxn5lwNrjo6/wALZB5zX8lNfqn/AME3/wBoqbw74gk+&#10;Aviu4H9n6mzTaVJI/wDqbn+OD/dn+/H9z94rfeeWvoeMcm9tD+0KPxR+Mzws/sH7e0UUV+bHWFFF&#10;FABRRRQAUUUUAFFFFABRRRQAUUUUAfM/7Rn7Ong/9orwX/wj2vgWmo2pZ9P1BEDS20h/H5onwvmR&#10;nhx0KuEdf5xvid8L/Gnwc8bXXgHx9a/ZNQtfmDL80csUn3JoW/ihfY3z/wCyyPtdXVf6zHC7eelf&#10;O37Q37PPgb9orwd/wjnidDb31pvk0/UI1DTWsj9SB/FE5Rd8ROH2qfldUdfdyHP6mXT5JfwjOrRU&#10;z8vv2NP24W8BwWvwm+Mlyz6FEBHp+pMXkktMfdt5h87tCf4H/wCWP3PubfK/biyv7PUbWO9tJVmh&#10;lRXR0O5WV/usG75FfyufF/4NePvgd4tk8IeObTy5F+aGdOYJ4/8AnrE38S/+RI/46+lf2Tf20/EX&#10;wKu4/B3jOSbVfCkjcJu3SWX+1b7v4PWDv99Nvz7/AHM34dp4mH9o5Xs/s/8AyJhRrcnuVD+iWiuE&#10;8D+NPDXxB8LWPjHwfeJf6dqMYmgnQn5l6HKkblZTlHRwHR1KsMg13dfDHWFFFFABRRRQAUUUUAFF&#10;FFABRRRQAUUUUAFFFFABRRRQBxur+FdH8QWwg1aASY+72I+hBryuf4Y67oM/2nwdeug6+W5wP/iW&#10;/GvfAgdCCPwpBGVTB7183mvCuAzKftq1Plqfzx92f/gUdTuwuY16EeSEvd/l+z9x8yaj4g8ZWZ2e&#10;MtIivEXqzIP/AEJPlrKXxH8OLv8A4+tBeI/9Mpz/APFJX1ZGS6biMYrAvvDei6s5lv7OGRz1ZkUt&#10;+dfHY7gDHy1p4uFXyr0oz/8AJ/iPWo55Q+1R5H/clKP/AJLsfPsTfCO5XhZ0b/a8yus+FWh20Ru/&#10;EUKmKJ3MdvuHIj/+vx/3zXYt8LvBLjCWfln/AGXk/wDiq7LS9LsdKs49OsF2xxLtUewrLhzgvFUc&#10;fDF5lRw8I0/h9lGz5v7wsfm9OdGVLDVJ+9/OdDRRRX60fOBRRRQAUUUUAFFFFABRRRQAUUUUAFFF&#10;FACDgU3joOaeea+Yf2hP2mvh5+z3ocl54lkF3q0kW+z0yE5nnPRWbPEUe7Pzv/dYIHfCF06cpvkg&#10;NI7z4tfFnwR8D/B0/jrx9ci3soMRxIvzz3E8mdkEKdWd9vToAGdyqIzD+ej9o39pzx1+0P4ka51e&#10;VrbRbWRn0/Tk+VYl/vv/AH5tv8f+/s2/crivjZ8dfiL8fvFK+KfHtwG8hfLtbSAMttbL/GsK75Pv&#10;7f3jfff5P7ibfoT9kj9jrWvjxex+MvFyy2HhK3kCtKBtlvGThoov9j+CR+3Kp8wOz9DyvKKGS0v7&#10;QzL4v6/8nOOc5Vvcgch+yx+yh4s/aG8TQ3d9HJYeFrST/TL5gPnA/wCWFv8A35X/AL/3I0+f7+xX&#10;/og8JeEPD/gDw5a+FfCNpHY6fYII4IYVwqqD6dWY8s7Z3M2SSSat+FvCPhrwXoFt4V8KWcOn6dZj&#10;bDBCu1FGS2AP947q6oAFSK+PzfN6uY1fa1NjphDkJKKKK8soKKKKACiiigAooooAKKKKACiiigAo&#10;orC1zWtL8M6PdeINanS1srKJpp5XOFSOMFmY/hQB8pftl/H9PgJ8JJpNFmCeINY32mlqNpZHx89x&#10;tPVYV793aNDy9fzc17x+0b8btX+PvxSvvG98WWyX9xp9uwx5Fsn3V/33+Z3/ANtv7mxa8Ps7O+1K&#10;8h07TonuZ52WOOGJGZpGk+4qqn3mr9c4Zyr+zsL9Yr/FM86tPnkfU/7HHwEl+PHxct7TU4mbQtHK&#10;Xmpt/CV3fLB/23ZNv/LP5PMZPu1/SwiRouxRgCvmD9lT4C2fwA+FNp4ZuQj6veMLrUpV5BuHXGxT&#10;z8sa/KPU7m/iNfUQHJPrX5xn2avMcXOuvh+yd1GHLGxNRRRXlFhRRRQAUUUUAf/T/fyiiigAoooo&#10;AKKKKACsHV9G0rxBpNzoGtwJdWV/C9vPDINyyRSKVdWH91l4Nb1FAH8t37SnwP1H9n/4qXvgq4DP&#10;p0v+l6dM3Pm2zs+3d/tR7GST/d3/AHGWvCLK8urC6ivrGVoLiBlkjeNtrRtH9xlav6UP2uv2frT9&#10;oH4Wy6XZRp/bmmbrnS5W25EmBviLHos6rtPo+1v4a/mvurO+028m07UopLa4t2aOSGZGikjaP7ys&#10;r/Or1+scM5rHMML9Xr/HA86tDkkf0m/sj/tEWf7Qvw2j1K92Ra7pe231SBSP9Z/BOq9kn2swH8DB&#10;ky2zcfrgkAEHtX8rXwD+NXiL4CfEe28d6APOjX9xe2//AD3tZGV5ov8AZb5Pkf8AgdVB/uV/TV4H&#10;8Z+GviF4WsvGnhS7W/0zUEE0E6Hhl6HI4ZXU5R0cB0dWVhkV8FxDk8str+78EvhOyhLnR31FFFeI&#10;ahRRRQAUUUUAFFFFABRRRQAUUUUAFFFFAHinxd+DngL44eEpfB/jy1NxC2TFLG22a3k/hlhb+Fx7&#10;/I3R1ZMiv59v2jP2WfiB+znraDWFbUdEuXK22qxR7Y5GClvKdd8nlN/sP/rPm2O21tv9N/8ADXP6&#10;/wCHtB8UaPcaH4osYNSsbldktvcxrLFIp7Mj5Vh9RXqZNndfLpfu/h/lFOlGe5/Mv8AP2k/iL+zx&#10;4g/tHwnP5+lzybr7TZm/cT/7X/TKXZ/y2T+6n30+Sv3t/Z9/ac+Gf7Q2ipP4WuBb6vFF5l5pk7Yn&#10;gxhWZe0sW7bh04G5d4VyUH5jftQf8E/Nb8Dmfxr8DIZ9S0bczTablpLm0U/88erzxe330+X73zOv&#10;5v8Ah/xHrPhTWLbxJ4bvJrC9tm8yKeB9skbf7LV9pictwef0vrODny1f6+P/AOTOVTlS9yZ/XuCB&#10;SHA61+TX7Nn/AAUV0TX/ALL4P+PLLpt+QkSauAq207f9PCJn7O3q/wDqfvf6rGK/VG0vbTULWO8s&#10;5EmhlUOjqdysrfdYEccivgMXga2EqexrwsdMJKRr0UUVzFBRRRQAUUUUAFFFFABRRRQAUUUUAFFF&#10;FABRRRQAUUUUAFFFFABRRRQAUUUUAFFFFABRRRQAUUUUAFFFFAEagelLmvOfiL8UPAfwm0F/EvxA&#10;1SDTLRchWmbmRv7sSD5pH/2EBNfhp+0n+3j43+MCzeFfAAn8P+HpVdZCr7by5X/pqyfcXHHlI/8A&#10;E29mHFehluU18wn7OhAmc1A+6v2o/wBvPwr8K2vPA3wrlTWPE8MrW88vWzsWAw29v+WsqH5diZVH&#10;3eYd6+W34ceJ/FfiHxp4gvPFni+9kv8AUL+Qy3FzOcszn5T/AMBRUVET+BFVKl8IeDfE3jrX7Xwn&#10;4MsJr/ULptsMEA3N/wDYp/tv8kdfuD+yx+wZoPwne18dfFVYNW8S2ziW3iTMlpZNG5KMm9R5k3R9&#10;5UbH+591Gr7n/hP4ZpfzVf6/8BicnvVj5m/ZO/YD1fxPLa/Eb44W72WmKd0Gkyoyz3Ho9yPkMS/7&#10;GN799v8AF+0ulaXpuiabBpGjW0dpa2qLDDBCixokaDaqIq8KijoAOO1bmBS8Y4r4LMMxr46r7auz&#10;qhBQ2HUUUVxlhRRRQAUUUUAFFFFABRRRQAUUUUAFFFFAEePlx6V+Nf8AwUb/AGk/Om/4Z68HT/Ku&#10;2bWpl9fvxWu7t/DK/wDwFf7619v/ALWX7Rth+zx8OH1S1Ecmvapvt9Jt2YfNLwHndOpig3Kz+rMq&#10;kruDV/Npe399ql/carqs73N1dSNPNLM26WSWRt7szfxM7V9dwlkn1qt9ZrfBA58RW5PcKdfqj/wT&#10;k/ZzPiHXW+PPiu1JsdLkaPS45UH766/jn5+8kG7Cf7f+3FXw/wDs8/BTV/j58ULLwNp/mQ2rP52o&#10;XKf8u9qn3m/3n+4n+2y1/Tj4W8N6L4P8N2XhLw9CLex06CO2giUltsca7VXc3Xj1r2OMc55I/wBn&#10;UP8At4jC0ftnXUUUV+cnWFFFFABRRRQAUUUUAf/U/fyiiigAooooAKKKKACiiigBg6Gvxw/4KI/s&#10;wP5k37QHgG0Zs7V1uGI9D91bxV6/3Un2dtr4H716/Y/PQ1l3un2epWsljfRrLBMpR0cbldX+8pU+&#10;orpwGPq4KvDE0N0TKHMj+QavsL9mr9qT4o/CS3k8A6RqcMOkXMnnwpdw+esM78vsffHsR+uz7nmf&#10;3dz7mfthfsx3/wCz546FxoMEh8Las27T52OfKf8AitXb+8n/ACz/AL8f97Y9fIDxo6NG43hq/Y6f&#10;1XOcLCp7PmiePi6NWVKdGE+WX8x+zrftWfHgtn+0NOOO/wBiP/x6g/tWfHgAr9v0/nr/AKEe3/ba&#10;vgr4Q/Ey41LHhvXJt12OYJXI3TL/AHWH9/8A9Dr3kPMhEh/pXfheGcoqx54Yb/0s/nfOuKOJsnxM&#10;sHisV+EPe/8AJT6A/wCGsfj5/wBBDTv/AAC/+3Uf8NY/Hz/oIad/4Bf/AG6vn7M/+cUZn/zitv8A&#10;U/Kf+gf/ANLPG/4iHn//AEGP/wAk/wDkT6B/4ax+Pn/QQ07/AMAv/t1H/DWPx8/6CGnf+AX/ANur&#10;5+zP/nFGZ/8AOKP9T8p/6B//AEsP+Ih5/wD9Bj/8k/8AkT6B/wCGsfj5/wBBDTv/AAC/+3Uf8NY/&#10;Hz/oIad/4Bf/AG6vn7M/+cUZn/zij/U/Kf8AoH/9LD/iIef/APQY/wDyT/5E+gf+Gsfj5/0ENO/8&#10;Av8A7dR/w1j8fP8AoIad/wCAX/26vn7M/wDnFGZ/84o/1Pyn/oH/APSw/wCIh5//ANBj/wDJP/kT&#10;6B/4ax+Pn/QQ07/wC/8At1H/AA1j8fP+ghp3/gF/9ur5+zP/AJxRmf8Azij/AFPyn/oH/wDSw/4i&#10;Hn//AEGP/wAk/wDkT6B/4ax+Pn/QQ07/AMAv/t1H/DWPx8/6CGnf+AX/ANur5+zP/nFGZ/8AOKP9&#10;T8p/6B//AEsP+Ih5/wD9Bj/8k/8AkT6B/wCGsfj5/wBBDTv/AAC/+3Uf8NY/Hz/oIad/4Bf/AG6v&#10;n7M/+cUZn/zij/U/Kf8AoH/9LD/iIef/APQY/wDyT/5E+gP+GrPj131DTv8AwCP/AMer5E+KvgqP&#10;4s+JZPFusG107UJ2Zrh9OtvIWdnbfudC8i7927502PJu+fdXaYB5zS4FbUOGcuoS9pQpcsv+3g/4&#10;iNn3XF/+Sw/+QPnr/hQVh/0FZf8Av0tfQfwa8Q/Fn4Fxtp/gjxVO2nMCP7PuoVmtlY7/AJkVv9T8&#10;zM/ybN/8e+pt8x7/AMqXdJXRiMkweIjyV6fOZ0/EDPIbYl/dH/5E+gv+Gsfj5/0ENO/8Av8A7dR/&#10;w1j8fP8AoIad/wCAX/26vn7M/wDnFGZ/84rh/wBT8p/6B/8A0s0/4iHn/wD0GP8A8k/+RPoE/tW/&#10;HYdNR04/9uJ/+P0D9q/48nrqOnD/ALcT/wDHq+foyEUuRX098Gv2eG+IWjSeJ/E08tjZPhbcRBdz&#10;g8Mx3A/KT0rzcyybIstp/WcVR93/ALePUyXijijOK31XAYiUpf8Abv8A8iYg/av/AGgO1/p3/gD/&#10;APb6Yf2sPj8PvX+n/wDgF/8Abq+lz+xj4HXh9XvgfTEX/wATXyP8XfhLqPwo8RC1Ja506f5oJ2HO&#10;cZZX/wBruK8rLYcN5jV+q0KVpfM97OMRxnlFD65i63u/9unRf8NY/Hz/AKCGnf8AgF/9uo/4ax+P&#10;n/QQ07/wC/8At1fP2Z/84ozP/nFfT/6n5T/0D/8ApZ8b/wARDz//AKDH/wCSf/In0D/w1j8fP+gh&#10;p3/gF/8AbqP+Gsfj5/0ENO/8Av8A7dXz9mf/ADijM/8AnFH+p+U/9A//AKWH/EQ8/wD+gx/+Sf8A&#10;yJ9A/wDDWPx8/wCghp3/AIBf/bqP+Gsfj5/0ENO/8Av/ALdXz9mf/OKMz/5xR/qflP8A0D/+lh/x&#10;EPP/APoMf/kn/wAifQP/AA1j8fP+ghp3/gF/9uo/4ax+Pn/QQ07/AMAv/t1fP2Z/84ozP/nFH+p+&#10;U/8AQP8A+lh/xEPP/wDoMf8A5J/8ifQP/DWPx8/6CGnf+AX/ANuo/wCGsfj5/wBBDTv/AAC/+3V8&#10;/Zn/AM4ozP8A5xR/qflP/QP/AOlh/wARDz//AKDH/wCSf/In0D/w1j8fP+ghp3/gF/8AbqP+Gsfj&#10;5/0ENO/8Av8A7dXz9mf/ADijM/8AnFH+p+U/9A//AKWH/EQ8/wD+gx/+Sf8AyJ9A/wDDWPx8/wCg&#10;hp3/AIBf/bqP+Gsfj5/0ENO/8Av/ALdXz9mf/OKMz/5xR/qflP8A0D/+lh/xEPP/APoMf/kn/wAi&#10;fQP/AA1j8fP+ghp3/gF/9uo/4ax+Pn/QQ07/AMAv/t1fP2Z/84ozP/nFH+p+U/8AQP8A+lh/xEPP&#10;/wDoMf8A5J/8ifQP/DWPx8/6CGnf+AX/ANuo/wCGsfj5/wBBDTv/AAC/+3V8/Zn/AM4ozP8A5xR/&#10;qflP/QP/AOlh/wARDz//AKDH/wCSf/In0D/w1j8e/wDoI6d/4Bf/AG6j/hrH49/9BHTv/AL/AO3V&#10;8/Zn/wA4p6C4kYKgZi3yqq4qf9Uco/58/wDpQ/8AiImf/wDQY/uj/wDIn0B/w1b8f0632nf+AX/2&#10;+kH7VX7QH3hfaf8A+AX/ANvr2LwN+yHZat4dh1Lxrf3FpfTLuaGDaVVf4VO5fvDvXWy/sXeENh8j&#10;V7xXx8rMsTAH1xtr46rjOGIz5FS/9K/zPv6WC47q041YVvi84Hzd/wANYfHoDH9o6dj/AK8v/t1S&#10;L+1Z8d3GDqWnDP8A04n/AOPV5H4n8K6p4J1+fw14jTypoTwf4ZF/hZf9muS2pvxu49a+tw3DGTYi&#10;n7WjS9zufD1+POI6NSVGviZRlH+7D/5E+hv+Gsfj3/0EdO/8Av8A7dUcv7Vvx+kiaNNS08My/eWx&#10;6f8AkavAsz/5xRmf/OK2/wBT8p/6B/8A0s5/+Ih5/wD9Bj+6H/yJ5V448B+LPifrbeJPiB4qvdVv&#10;T8u+dF2xqeSsSp8kSn+6iKtcV/woHT/+grN/37WvoXPvSH616NHJ8NRhyUIcsf8At4zfiDnn/QT/&#10;AOSw/wDkTovg94x8VfAvQjovw+GnW7TbfPvHst11OU+6ZZvM+b/d+6lezf8ADWXx9/5/9O/8Av8A&#10;7dXz5ulpN0v+cV58uEcsnLnqUf8A0s1fiJn3/QW/uj/8ifQf/DWPx8/6CGnf+AX/ANuo/wCGsfj5&#10;/wBBDTv/AAC/+3V8/Zn/AM4ozP8A5xS/1Pyn/oH/APSxf8RDz/8A6DH/AOSf/In0D/w1j8fP+ghp&#10;3/gF/wDbqP8AhrH4+f8AQQ07/wAAv/t1fP2Z/wDOKMz/AOcUf6n5T/0D/wDpYf8AEQ8//wCgx/8A&#10;kn/yJ9A/8NY/Hz/oIad/4Bf/AG6j/hrH4+f9BDTv/AL/AO3V8/Zn/wA4ozP/AJxR/qflP/QP/wCl&#10;h/xEPP8A/oMf/kn/AMifQP8Aw1j8fP8AoIad/wCAX/26j/hrH4+f9BDTv/AL/wC3V8/Zn/zijM/+&#10;cUf6n5T/ANA//pYf8RDz/wD6DH/5J/8AIn0D/wANY/Hz/oIad/4Bf/bqP+Gsfj5/0ENO/wDAL/7d&#10;Xz9mf/OKMz/5xR/qflP/AED/APpYf8RDz/8A6DH/AOSf/In0D/w1j8fP+ghp3/gF/wDbqP8AhrH4&#10;+f8AQQ07/wAAv/t1fP2Z/wDOKMz/AOcUf6n5T/0D/wDpYf8AEQ8//wCgx/8Akn/yJ9A/8NY/Hz/o&#10;Iad/4Bf/AG6j/hrH4+f9BDTv/AL/AO3V8/Zn/wA4ozP/AJxR/qflP/QP/wClh/xEPP8A/oMf/kn/&#10;AMifQf8Aw1f8d0+VNS04/wDbif8A49TB+1h8es5Oo6cP+3E//Hq+ehw/NeafEr4k23hKyFlZgS6h&#10;KPkT+4v95qzrcKZPRjzzo/8ApR35ZxjxJmNeODweIlKUv8P/AMied/tMeJtd8ceOB4o8Xaw2o6tL&#10;GkRiSJYo4LaPdtVT/D8z79v+0z18/wCn2F9qd/DpWlQSXE88ixwwxI0skjSfcVVT53aq89zPeTyX&#10;V07SzStuZ2+8Wr9iv+Ce/wCy+1jbRfH3xvBItxKjLpFtMu3ahODdMp+fOPkizxs3P8+6Jx4+ZY2h&#10;k2F9yH+GJ/RGT4OtChChjKvtZfakfYv7I/7O0H7PPw2Gm3W2TXtV23OpTBV++PuwLt/gg3MBy2XZ&#10;3B+baPrrt9KOKOxFfjlarKrKVWe7PpB9FFFSAUUUUAFFFFABRRRQB//V/fyiiigAooooAKKKKACi&#10;iigAooooA8e+Mfwm8JfG3wJdeAPGUHmQTkPFKp/e286Z2TQsPuuufo6MyMCjsD/M98X/AIUeKPgn&#10;8QL74eeL42juLTmGXH7ueCT7s8X99X2/99qyffV6/q+LdM18r/tR/s6aL+0R8P5dFIS31ywVpdLv&#10;ZAcJKf8Alm7L8/kvtXzMeivhioFe9w/nk8ure98EtzKrR50fzORPJG6yIzKytuVlO1lavsf4X+PY&#10;/FtgNM1Z1/tGAbmP99U/i/Ub6+UvEvhnX/B+v3fhfxRatZahYzNDPE/Zo22N/sN/vp+7qhp1/daV&#10;fw6lYyNHNA25WWv1+jW5f9qof/tHwvFXC9LPcN7Cp7tWPwy/r7J+h7FmOWpQN/U4rhfht8QLPxnp&#10;rF1EV3D8s0Pp/dZf9l67k43cV9DQrRrR54H8s5hgK2BrTweKjyyiMooorc88KKKKACiiigAooqaL&#10;YjL5g3D+7QAiso6jP40EBuVGK/R/QP2WvhH4j0W017T57t4LyFZo/nH3ZBuHar93+yB8O3spVsZb&#10;pZtjeUzOCA38PUetfDrxAy6MuWan/wCAr/M/UoeEmdSj7SDh/wCBf8A/MyirM8E9pO9rchlkjbBD&#10;dmqtX3EWflzRZjUySZWnxJcpL5kP3h9K9E+D/gdPiL49tPDc+4WxDyTMpwwjjX1+u1f+BV93L+yD&#10;8LiARJeEnt5g/wAK+XzrivB5ZW+rYmN5H3PDnAuZZ3QlisHycvw+9/wzPzGL5jVP7uf1qR9qOHxX&#10;0p+0B8NPBHwumsNK8LPM99cbppBI+dseNq9VP32Lf981754P/Za+HfiDwtputXkl15l3awzOA4xu&#10;dVY9vWsavGWCpYenipqfLO/4G2F8PszxONrZdRcealbm97+Y/PIrdqNrDj8KgUGNvmFfoZ48/Ze+&#10;HHhnwZqviGya68+ytJpowZBjdGjEfw+9fnq5MkYZjzXo5Hn1DN41HhlbkPK4l4VxmRVIUsfy+9/L&#10;/wAMdf4Jg8LDxFBJ43ldNMi+eRY1yZD2U9+tfel/+1b8MdI0OSDwrBPNLDHtgh8sxpnHyjJ6LVrT&#10;/wBkr4ZXFhBeNJd7pEVj+8H936VZb9j/AOGWN3m3f/fY/wAK/P8AN86yfNK0KuM9p7vofq/D/C/E&#10;2SUJ0svjS977WvMfKXgn9oLxzoPjifxB4gmfULS+f/SbfOFVf4PJ/u7K+hfGnx3+Bvj7w3P4e1lr&#10;hoZlHIhO5GP3WUkfe9K6qP8AZD+GDNmKW8+vmD+WKU/sgfC9TkveBe/7xf8A4mufF5nkNepDEKM4&#10;Sj/LaO33nXl2RcWYXDTwc50qkZfz3l8XxH5m3MMEMkkNo/nRKWCSbduV/vbag8wGLysV+hvjP9lz&#10;4ceHvCmp6zYyXRktLSaaMM4xuSNiO3rXlXwA+CfhP4paBf6n4nM4uba58keVJhdu1W7KK+yo8ZYC&#10;WHlinz2hb8T83xHh5mdHG0suk481TmlH3v5T5F2/7P60bf8AZ/Wv08/4Y9+GX/PW8/7+D/Cj/hj3&#10;4Zf89bz/AL+D/Csf+IhZb2n/AOAr/M9D/iEWdd4f+BH5h7f9n9aNv+z+tfp5/wAMe/DL/nref9/B&#10;/hR/wx78Mv8Anref9/B/hR/xELLe0/8AwFf5h/xCLOu8P/Aj8yjHdxjaRj8qrkMD84r9N5P2Q/he&#10;sZYSXmf+ug/+Jr85/FGm22j+K9T0a0yIrS6niTd12pKyrXq5JxRhs2qSpYdW5dT57iXgzHZHGFbH&#10;8tpfy/0jnKKKK+kPiybeGm34/CjdiXcB+Few/BLwVpnxA8ew+GPEJcW0sMrnyztOUX2r7UH7IPww&#10;OP3l5k9vMH88V8tmnFuDyyr9VxCnzH3mQcCZlnWH+uYNx5fh1kfmT8vpR8vpX6e/8MefDH/nref9&#10;9j/Co3/Y8+GDrxNeL/uuP/ia8/8A4iFlnaf/AICv8z2P+IR553h/4F/wD8xAzIcrxTxulPztj8K/&#10;QzVf2OfDoti2ia1dW7np50aTD8l8uvmH4hfALx/4Aja+1CBb2yAy1xByAB/eT7y/+g16WX8YZbjp&#10;KFOraXmeHm3AOcZZH2uJoXivtQ948Looor6c+HLEixM2yLp617l8D9e+HHhLXx4p8eSSSz2jf6LA&#10;sZdVOP8AWtgHnP3P8a8MykcoaPkV0Hh3Rb/xH4isdI047Zb6URKf7obq1eZm1CnicNUoYipyQPey&#10;XGVcJjKVfCw5p/Z5v5j7Y+Jf7WWmSaG1n8OmlF7MCnnSJhYwf4gCPmYdgK88+C37SE/g8NoHjaWW&#10;6sOWiuP9ZJGf7p7svoa9/k/ZC+F0aBzJdnP/AE0H+FLH+yL8MXTcZLpR/wBdB/hX5bDMOG44eWEd&#10;OevXTmP3Crk/GdXGwzH2sOaP2eZ8n/gJ4p8b/iZ8GPiloIfT5JrfVrNSbaUwnkn/AJZNn+H1/u9a&#10;+NST5m+bvXsnxy+HMfw48dyaNprNLZSRJNAzfeAIAZSf94N/47XjBZnTntX6HwxhMPRwcfqM5ShL&#10;+Y/IuMcfjMVmE/7ThGNWPuy5Rc5oUK3OaF5Qmvsj4FfAjwR8RfBP/CQ+IWnV1meMmN8DCkD0HoO1&#10;dmb5xQyqgsTiVeJ5nDvD2JzvE/VMJufG529xTcAda/T0/se/DIf8tLw/9tB/hWTrP7IPgM6RcLo0&#10;1yt55T+SzuGHmbSE3cH5c4r5uPiDlspbTPtZeEeeRXNeH/gX/APzWUZoIxVqaCazuntbpDHLGzLI&#10;G7NUmnwreajb2r/dkkVW/wC+q+59ouT2h+Y+ylzchVBVuQP1pCVbAUYr9OT+x98NPveZef8Afwf4&#10;V84/tB/B3wv8K7LTZfCrzGS6kkV/NbPCKuP4TXyOX8Z4HHV4Yakp80j77NvDbNcqw88dinDlj/eP&#10;lCiiivrz88CiiigAooooAKKKKACiiigB/wAyNgGgMw5oYYfDVwfxE+Idp4OsBHEFnvZh+5hP3f8A&#10;eY4+7/6F/wCPLlWrRpR55no5dl1fMK8cLho80pEHxD+Idp4Hsvsdnia/mX93F6L/AHm/2f8A0Kvi&#10;+7vLrUr2S+vpGnmlbdI7feLUt3eXWpXsmo6lK09xO2+R2+8zV77+zV8Atc/aC+IsHhqzjkj0q0ZZ&#10;tTu1HywQbvu7/wDns/zJGn+833VYL87jsfGjCeKxfwxP6i4R4RoZLQ5Ie9Vn8Uv6+ye3fsQfsqt8&#10;bvFTeMvGsG3wtpLqWjZeL6f/AJ4KegRP+Xj/AHlQZ3F1/oZA4IFcT4K8G+H/AAD4WsPBvha2Fpp+&#10;mwpBBEvG1Y+B35Y9Wb+InNdtX4jmmZ1cxrvEVT9AhDkjYfRRRXnlBRRRQAUUUUAFFFFABRRRQB//&#10;1v38ooooAKKKKACiiigAooooAKKKKACiiigD89P21P2SU+O2jx+NPAyrB4q02Nyse1VS+j4/dO/a&#10;VNv7tidnzMjj5leP8Br+wvtNvZtO1KJ7ae3kaOSGRdrRtH99XT+F6/r9U4A5r81P22P2OovitaTf&#10;FD4aWwXxNbruubZPl+3xp06f8tU7f3x8h/hr63hfiP6nL6tivgf/AJKYVqPP78D8N9C1vVfDWqR6&#10;xpEnlzxfd3fdK/3W/wBivuXwp4p03xVpC6vprYb7ro33kb+61fBEkM9tK0E8bRSRNsZWXawaui8J&#10;+K9T8Jaquq6ed38EiN92Rf7tfq+Gq+ylzw+E/NeNuDY53R9vR/jx/wDJv7p97EuOpo++ax/CvijS&#10;vFOmR6lpj70f5WVvvRt/dbitYcPXu05xnHngfzNiMPUw1SVGtHllEbRRRWhyBRRRQAUUUUAfpx+y&#10;N4wOufD6Xw5O4aXR5Qi+vlz5df8Ax7cP+A19YqkZJIPpX5S/syeMj4W+KNtp8zhbfUke2bJ/iI3R&#10;H/vpSv8AwKv1bUx4LCvwLjDLvqeYz5Phn7y+f/BP608NM3/tDJaMJ/FS9z7vh/8AJbH5GftEeEx4&#10;X+K+pW8IxFf7buP6zff/APH91eGqCXCGv0I/bE8MRyaJpfjK1X5rSV4JvdJOVP8A30v/AI9X58DL&#10;SGQdq/V+EsweLy6lJ7r3P/AT8D4+ytZbnOIox+GfvR/7e/pn35+xl4RCWWp+NbpQWkdbSE99ifM/&#10;5tt/75r7kLIp3KMg9q8++EnhUeCfh5pPh2VdktvADN/10cl3/wDHmasn42+LP+EG+Gepa1ayeXc7&#10;PJtz/wBNZjtUj/d+99Fr8bzPESzbMqkqP25csf8A0lH9H5BgqeQZHTjW+xDml/6VI/M742+Ln8cf&#10;EbU9ajb9yji3hA/55w/If++/mb/gVfqj8NV3fDjQgP8Anyg/9AWvxWdsxqnpmv2n+Fb5+H2i57WU&#10;H/oAr7LjzCwweFwmHp/DBP8AQ/N/CbGVMdmOPxlb4p2l98mM+L3/ACSrxF/2Drj/ANFNX4sr98V+&#10;03xe/wCSVeIv+wdcf+imr8WV++K6fDT4K/qv1OLxp/3rC/4Z/ofuf4d50W1PrEn8qyvGviW18G+H&#10;bzxPdRvMlhH5hSP7xHfFa2hEJo9kD3hT/wBBrgPjPYXepfC3WrLToXnuJLVkSOMZZmOAAFr8xowj&#10;PEQjU+Fy/A/b8XVqUcFKrR+KMf8A208F/wCG1PCX/QGu/wDvuKj/AIbU8Jf9Aa7/AO+4q+Hv+FZ/&#10;Eb/oBah/4Cy//E0f8Kz+I3/QC1D/AMBZf/ia/Xf9W+Hv+fn/AJOfz1/rzxZ2f/gr/wC1Pr3xX+1l&#10;4a8R+FdR0G20q6ja8tpIASyYDOrL/OvJ/gZ8c9E+Fmg3eiarYT3ZurjzgYWUYGwL/Ef9mvC9Q8Ke&#10;KNDtftut6XdWluSBvlhkRQfTcy1ziwgwGXd07Yr0sNwxlU8PKhQfuya+12PDxnGudPGQxuKly1Y/&#10;D7v8x+hw/bM8KAc6Pee3zx/419A/C34j6f8AFPw6df06CS3iSVomjlxuJXHPH1r8bQkRxub9K/TP&#10;9j8qPhnOMZ/02TH/AHyua+R4r4XwOWYJYnCxfNz2/P8Aq5+h+HvGuaZxmTwePnzR5ZP4fQ+sCRtD&#10;N3618eeIf2sfC+g69feH5tMupDZTvAWQrtZkYrwevVa+x9m/6V+J3xGGfHviAjoNRuv/AEe9eFwd&#10;lOGzTEVaWMWkVc+n8SeI8ZkmGo1sBLlcpW/A+2pP2y/CRUo2j3YY998f+NfBviTUE1rxHqWuW6NH&#10;Fe3M06qcbgrszVhKsRHLY/ChVj/ib9K/Wso4aweV1JVcFF+8fgOd8X5hnUIU8fLm5f7qIaKKK98+&#10;TPpH9lP/AJLDZf8AXvcf+g1+rSf63/PpX5S/sp/8lhsv+ve4/wDQa/VpP9b/AJ9K/EfEL/kYw/wr&#10;/wBuP6f8HP8AkTT/AOvsv/SYngfxV+NOjfCa5sG1G1mvFvxKUEO1dnl7Qc7uud1eZWv7ZPguSTZe&#10;6ZeQKejjy2C/XDVxX7a6/wCmeHBn+C6/9pV8LM2c5Ne7w9whgcwy+li6yfNLz/v2PleMPEDNsoze&#10;tgcLKPJHl+z3jFn7ZeEPHPhXx1pY1PwrcpdxL8p2k5Rj2YEBlPsa7bYrr84r8V/h/wCO9X+HniSH&#10;xJozsEVttxFniSPuDnuOor9ktI1W31nS7bVLNt0N0glRvVWGVP5V8hxNw9PJ60Upc0JbM/R+BuMY&#10;8Q0J88OWrD4j85P2mfhFb+C7oeKvDCeXp184SaBVG2KTqCP9l+9fJWd0WB/D/Wv2Y+LXhaPxZ8Ot&#10;W0QLvea3Yx+8iHcv5Mq1+MwVgoP97+lfo/AObTxeEdCt8VM/FfFLIYZZmSr4aPLGr73/AG99r/MI&#10;9zfu84Br7G/Y/wDBB1LxJdeN7pf3enJ5MfvJMDuH/AF/9Cr44YEDH93+tfsD8EPB3/CEfDyw0W4Q&#10;LeMonus/89JPm+nyjCj6Ucd5l9UwPsYfFV0+74ifCzJP7QzaOJqL3aXvf9vfZ/8Akv8At09S1q9s&#10;NL06TUNQIWGBWkc+gXkmqfhvV9P8Q6Da+IdM/wBRqESTR5/uuNwrw79qXxYfDvwtubOE4l1RhaIf&#10;ZvmYH6qrL+NZH7I/it9e+GraLckF9ImMA/65yEuv5bin/Aa/LY5VP+zv7T6c/L+Fz98lxDCOeRyT&#10;+5zf9vf/ALJX/aw8FnX/AAJF4ktkzNo8hkb1ML/I/wCXyt/wGvzIxtTA79a/cnVLDT9d0yfSL9PM&#10;guI2ikXkblcbWH5V+Lvi7w1f+DvEV94d1EfPbTNGGPdR91uP76fNX6B4d5jz06mW1Htqv6/H5n5B&#10;4v5J7PF0s2p7VPdl/ijt/wCS/wDpJzA+5X6h/sg/8kqb/r7l/pX5eD7lfqH+yD/ySpv+vuX+leh4&#10;h/8AItj/AI4fkzyfB7/kcv8AwT/OB9OSiOMmeRgFT5mJpMxxMd3JPWs3xHIP7Avsf88JP1WvE/2f&#10;fG0vjb4eWsV62b3TsWs/qSn3W/4Em0/XdX43DCynRliIbL/267P6MrZlTpYungJ/FKMpR/7dtf8A&#10;9KPj/wDan8CHwx8Q21+0TZaayBL8vaePmU/+gt9WNfOmjDfrNm3/AE2j/wDQ6/WP9oHwH/wnvw7u&#10;7K3XdeWYFzbY671P3f8Aga7k/Gvya0Z2TWLP2mj/APQ6/aeDc2WLy106vxQ935fZP5r8R8i/s3Ov&#10;bw+Gr73/AMkfut/y2H+e1fD/AO23/wAgTw//ANd5/wD0FK+4P+Ww/wA9q+H/ANtv/kCeH/8ArvP/&#10;AOgpX5pwb/yNKHq//SWft/iR/wAiDF/9uf8ApcT88qKKK/oE/kEKKKKACiiigAooooAl5iambmHN&#10;L/FzzXE+PfiBp3g+wDuBJdyf6mH+9/tN/s1nKUYR55noZfgK2Orxw2GjzSkL448daX4I0su+Jb6R&#10;f3UXr/tN/s18V6lqV9rGoSarqUjSTSNuZmpNV1XUtav5NV1V2kml+81dh8L/AIX+MfjB40tPAfgO&#10;1+03918zMw2xwRp964lb+GFN33v9pUTc7IrfPYvGQUfb1/dhE/p3g7g+lklL+arL45/+2xLvwf8A&#10;hT4s+NHjyz8A+D7dpbi6wZHAzHBAn3pZm/hRN/8A48qpudlWv6WPgz8HfCnwQ8C2vgXwnEFji/eT&#10;TsMSTzH70rYPU9B6LtXtXN/s8/s+eDf2dvBieGvDSG5vbjbJf37riW5l+nOyJMt5cQOEGSdzs7t9&#10;FA5yBX45nufTzKrp8Edj9Do0eRElFFFeEahRRRQAUUUUAFFFFABRRRQAUUUUAf/X/fyiiigAoooo&#10;AKKKKACiiigAooooAKKKKACiiigD8rf2zv2IF8eNdfF34SQLHriq0l7psKKq3vzMzTRDtcHcd/8A&#10;z2/3/vfiNNC8MrQTqysjbGVv4a/sEVuBzX5hftm/sUWfxE+0/FX4T23la+f3l7ZoQq3i9XlRNp/0&#10;j7v+/wD7/wB76/hriX6r/suK+D/0k561Hm9+B+LfhLxZqng7UjqemDeH4mhZvllXsrf+yN/D/wB9&#10;LX274e8QaT4r0mPVNIk3I3BB+8jf3W/2q+A7uzutPu5LG+RoJom2SI67WVq6Dwl4v1fwdqR1LTPn&#10;R/lmhY8Sr2Vj/wCgN/D/AN9K36vhsR7L34fCfmXGvBMM7h9Yw/uV4/8Akx95B2POad80rYrC8JeL&#10;NL8V6Yuo6a2UPyuh+9G391q204YV7dOcZx54H81YnC1cNVlRrR5ZRGUUUVocgUUUUAXrW6utNvo7&#10;yyfZNE6yIw7NH92v2n8C+JbPxr4UsfEdsoQXkKybQc4J4Zf+AnivxQyQRIe9fo7+x54yGqeFr/wn&#10;dt8+mTCSFf8AplNz/wCh7vzr868Qsu9phKeMp/Z/9u/4J+w+EOb+wzGeAn8NWP8A5NH/AO15j374&#10;p+FV8Y/DnVvDUC7pLiAmEf8ATRDvT/x5Vr8xvgP4XPi74l6Zo8i5gic3cv8AuwHeP/H9q/8AAq/X&#10;sRIW5OPavm34OfCaPwR488Ua5dR4We6C2ZIx+5kHmvt9F3Oq4/2K+J4fz76ngMXhe/w+vwv8/wAD&#10;9N4t4WeaZrl2NUfdjL3/APDH3o/+3fefS0UccbEd26/hX56ftkeMDfaxp3ga3I22gN1MO+ZAFX/x&#10;3d+dfoJd3FtaQyXs7BURdzMewr8VPH3im68ZeNdR8S3RYtdSsUDdox8iL/3ztrt4Ay5YnHfWp/DT&#10;1/7e6HneLOc/VMshl8Piqv8A8ljq/wD205D+I/hX7X/DH/knOg/9eUH/AKAtfih/Efwr9r/hj/yT&#10;nQf+vKD/ANAWvd8SP4eH9X+h8p4K/wC84v8Aww/UqfF7/klXiL/sHXH/AKKavxZX74r9pvi9/wAk&#10;q8Rf9g64/wDRTV+LK/fFV4afBX9V+oeNP+9YX/DP9D90dA+bSLT/AK4p/wCg1rMURCW7dax9CfGj&#10;Wif9Mk/9BrgfjPqF5p3w01670+V4J47VmjdDtZWx/CfWvy2lQdSsqX80j91xGKWFwksTP7Meb8D1&#10;b95R+8r8R/8AhYnj/wD6Dt//AOBMv/xdH/CxPH//AEHb/wD8CZf/AIuv0L/iG+L/AOf0D8j/AOI0&#10;YT/oEn/4Ej9BP2vpI5Phlb4OWF6mf++Xr80X/fT/AFrb1HxR4p1aM6frWp3V5DnOyaeWRd3+6zVg&#10;lsy5Ffd8LZLUyjDPDVZc1z8o4z4khn2OWOow5fdsJ/Cv41+nH7HX/JM7j/r9f/0Fa/Mf+Ffxr9OP&#10;2Ov+SZ3H/X6//oK15XiF/wAiyP8Ajh+TPofCL/keP/BL80fWMXU1+JHxF/5KBrv/AGELr/0c9ftv&#10;F1NfiR8Rf+Sga7/2ELr/ANHPXy3hv/vdX/Afb+M/+44f/HL8jiKKKK/Yj+cwooooA+kf2U/+Sw2X&#10;/Xvcf+g1+rSf63/PpX5S/sp/8lhsv+ve4/8AQa/VpP8AW/59K/EfEL/kYw/wr/24/p/wc/5E0/8A&#10;r7L/ANJifAf7bf8Ax++HP9y6/wDaVfCFfd/7bf8Ax++HP9y6/wDaVfCFfo3BP/Ioo/8Ab/8A6VM/&#10;H/Er/kocX/25/wCkQJFT92X9K/ZL4KI6/Cnw8JccWMOP93bx+lflB4B8Gar4/wDElr4b0tGBlY+c&#10;+OI4/wCIt/Sv2j0nT7HStOh0yxG2KFFjQeirwK+S8RsZB+xwv2vifzPu/BnLKinicfL4fhNJ4w0Z&#10;SvwduoPs91NAn8LMtfuN4m12Dw74fvdcuD+7s4JJ2+ka7jX4cv5m5pZPvNV+GkZf7TP/AAf+3D8a&#10;6kb4OH2vf/8AbD1v4G+DD45+JdhYTD/R4W+0zHGcJB/DjjO5tqn2av2G543DHpXxx+yD4GbR/CFz&#10;4wvYv3uqSbYD1xDDlcj/AHn3Z9gtfYcQT+Fs468V8xxvmKxmYVKMPhpe5/8AJH2nhfkv9nZRCtP4&#10;qvvf9u/Z/DX/ALePzd/bA8XDU/G9v4Vhb93pcO9h/wBNJwG/9BVf++qzf2RvFn9k/EaTw9K+2LV7&#10;d12/9NIPmT/x3fX2vq3wP+GGv6jNrWs6THdXc5BklZpMt+AbApNK+Bnws0PUIdY0jSY7a6t23xyq&#10;8h2n1wXINejHibALKP7J5ZfD/d+Lf+b+Y8WXA+by4g/1gVaHxXt73w/Dy/D/ACnrssaEq8g6Z71+&#10;d/7YPgc6b4gsvGlsgMeoL9nl9pIgNv8A32v/AKBX6IGWNZCM5PpivK/jN4OHxA+HN/ocC+ZcbPNt&#10;wP8AnrGdyjt97G0/71fOcO5i8ux1LEP4b+96P+r/ACPtONMl/tjK62Fh8fxR/wAUf8/h+Z+OI+5X&#10;6h/sg/8AJKm/6+5f6V+Xg+5X6h/sg/8AJKm/6+5f6V+oeIf/ACLY/wCOH5M/DfB7/kcv/BP84H0N&#10;4oX/AIp2/wAf8+7/AKLX5i/s0ePF8I/ENdKvG/0PV18phnH70D903/sv1av078VnHhvUB/07Sf8A&#10;oLV+HUU81uyXEDFZI23Ky9mr5vgjL45hhMbhJfa5P1PtPFHNamV5jl2YUd48/wD7YfvGgjZyy9a/&#10;Jj4yeBpPAnxbWCFf9Cu5kuoTgBQJG+deP7rbjj/dr9GvhJ44j+Ifgey8T5XzpECzhe0y/K4/MV5x&#10;+0T4Dj8UeF7PV7JQbrSZ1uEGPvR7181c9uBu/wCA/n4XDWOnlePlRqdfckfTcb5XTz7KIYvDe9KP&#10;vx/w/a/8lPpX/lsP89q+H/22/wDkCeH/APrvP/6ClfcH/LYf57V8P/tt/wDIE8P/APXef/0FKy4N&#10;/wCRpQ9X/wCks7fEj/kQYv8A7c/9LifnlRRRX9An8ghRRRQAUUUUASSKA/FBL7cnpSKB1NeQ/EX4&#10;pw+GD/ZOkBZ75vvHosH+9/t/7P8A31/tYVq0aMeeoevlGTYnNK8cHgoc0jZ+IHxGtPA9l9ksws+o&#10;SL8kWflH+03X5f8A0L/x6vjnUdSvtYv5NU1WVp7iT7zNUE9zdX91JfX0jSzStuZ2+81d58LPhb40&#10;+MfjG18DeALM3N7PhnYkrBBGfvSzMPuQp/8AEom52RW8HF4uMI+3xU+WMT+neE+EaGS0rU/eqy+K&#10;X9fYGfCz4XeM/jH40tfAPgG1+03t18zMfljii/jmmb+CFP8A4lE3OyrX9GH7N37OvhP9nrwamgaW&#10;EutVn+e/1AqfMuGzwM/won3UTphdxy5Y1b/Z2/Z38F/s6eDU8OeGkN1qFztk1HUnQLLdS/T+CJMt&#10;5cQOEHXc7M7/AEbhSvFfj2fcQ1MylyR/hH3lGjyE1FFFeAahRRRQAUUUUAFFFFABRRRQAUUUUAFF&#10;FFAH/9D9/KKKKACiiigAooooAKKKKACiiigAooooAKKKKACiiigD88f2v/2KtI+N0TePPh8sWneK&#10;4FPmIfkg1BB/DLjhZh/BL/wF/wCB4vwZ8ReG9f8ACOt3XhnxLayWV7ZyeXNBMNrBq/rvzz1r5F/a&#10;c/ZQ8E/tFaQt3LjTvENmhW01CNeWU/8ALG4X+OIn/gac7DhnR/puH+Jp4F+wxHvUv/SfQwrUOc/n&#10;I8P69rHhvUl1XRZfLmX7+75lkX+6y/xJX2J4K+Imj+NLPy4isV6gzJbsfm/3l/vLXzX8UvhN48+D&#10;Xiufwh49smt7iJmVJUDeRcr/AM9beZ1TzV//AGH2v8lee2lzdWdxHdWMrwTRNuV0O1lr9bwWMhy+&#10;3ws+eMj894q4Lwudw55+7Vj9v/5I/RTcy5RDwalaPydrg814J4A+M0F80el+KiLe44VbjpHJ/vcf&#10;K3/jv+792vdSrbd55Br3KGJjVXuH85ZxkeLymt9WxsOX/wBuGUUUV0HgFkv/AKOI/X/Gva/2fPF6&#10;+D/ibp1zdN+4vc2kn1m+5/4/trw77x21KskkBQo21k5Vlrix+DjjcNUwk/tnq5VmUsvxVLG0vihL&#10;mP3mC46N+lJj1P6V8jaD+1p8Pjo9p/brTJe+Sn2hViJHmBfn24/2q2T+1t8JuvmXJ/7ZNX8/S4fz&#10;KMuT6tP7j+uIcZ5M4831yH/gZc/ac8YJ4d+GV1aWxHn6qfsqnrwxHmcf7m4fUivyqBMb/SvoP9oL&#10;4r2HxK1yybw+XGnWcXybhgmR2+c/+OrXz6q7U31+vcF5Y8DgUq1P35+9/X9dT+dfEbPlm+aylQlz&#10;U4e7H9fxHY2bgPav2h+G43fD3Qx1H2GD/wBFrn9a/GAxPPOY4Rkn/Cv0a8HftPfDXQvCWmaLdS3H&#10;nWtrFE+IifmRQp/WvI49wVfErD/VoOZ7/hRm2Dy+tip5hWjDmjD4vme8fFkkfC7xECfkOnXGP+/b&#10;f1r8aSR5aj0r9FfHP7THw08Q+C9W8P2Ek/n3lpNFHmIgBnRgvP4V+dfl+XJtkGK08P8ABVsPCusT&#10;Bw1W/wAxeK+bYTMK2Gngq0Z8sX8J+52hhhotmSefJjx/3zWL418M2/jDw3e+F5JGiW8hMTMoywB7&#10;814FY/tWfCmxsIrO4e5DxIqt+6Pp7VdH7WfwoJH7y4yP+mTV+crIMyjP2kcNP/wFn7O+K8kq0fY1&#10;sXDllH+Y4H/hi3w3/wBB66/79L/jR/wxb4b/AOg9df8Afpf8a9C/4a2+E/8Az1uf+/LUf8NbfCf/&#10;AJ63P/flq9/69xN/f/8AAP8AgHyX9m8Dfz0v/A5f/JHjvin9k3w54b8M6jrlrrVzK1jbSThDEvJR&#10;WbmvhgRkRiX1r9G/G37Sfww17wdqmhac9wJbq1mijLRHG50IX8zX5yiTdGIz/D0/GvtuDq+YzjV/&#10;tXn6W5z8v8QMLktGrR/sLl5ftckuYMxbB2Pev0w/Y+Bb4ZzqBkfbXz/3ytfmjJ5BC+X1r7N+AHxw&#10;8EfDLwfLoHiVpRcvcPNhEJGGUHqM+lVxxhauJy9U8NDnlz/5h4ZZhhsDnDrYyfJHkl8R+h0eUYDO&#10;E71+KvxGK/8ACfa+v/URusf9/wB6/Q//AIaz+FJXDS3B9/KYf0r84PGOpW2teK9V1uyJMF1eTTx5&#10;G1trysy187wLluKwuKq1MVSlD3O1up9d4qZ3gcwwmHhgq0Z8s/svyOWooor9UPwYKKKKAPpb9lU2&#10;5+MVn5f/AD7z56/3a/VCPcvynp61+QXwI8Y6V4A8fW/izxDuFpDBKjbBuP7xa+4F/av+E5XZ51yM&#10;dvJPFfkHG+U4rFZhz4ajOceVdLn9F+GGfYDAZVKjjcRGEueXxSXaJ03xd+Cmn/F6axn1S9lsGsvM&#10;CiNVfPmbAc5/3K8ms/2LvDCzCS/1i7dfRFjQf+zV3n/DW3wjT5TLc/8Afk1Uf9rf4TryTdfhD/8A&#10;XrycP/rBhKP1ahTqRj25X/lc9/HLg/G15YzGVKUpy68//wBtY9l8DfDrwl8PNN+weGLJbYH77Zy7&#10;n1Zu9dy4DoEi4Ir4z1L9snwfBE39h6Vd3bjtIywj8/m/lXzb47/aS+IXjsSWAnGk2T/K0VrkMV/2&#10;pvvj8NlTheEM0xtTnrx5f70/6uGL8RMhyuj7DCz5uX7MI/1E9r/ag+M9nfW0nwz8LzrLuYi+kQja&#10;NhB8on2cYf8A75P8WPirQtMu/EGs2mi2gzPdyrCuTgZc+tZJ+d/Li5Hb/Jr2j4G+K/B3gbxuPFPi&#10;wvm0hbyQqk/vJPl3cf7O6v1DDYCOS5ZUo4KHPNf+TSPw3G5tLibN4VsznyQlp5Rj/X/kx+rnh3RL&#10;Dwxo1p4f00bba0iWFB/sxrgfyryz43fFIfCnw/BqtrbrdXVxOIY0Ztv8O5j+AH61yA/ay+FIUb5b&#10;k57+S38sV8g/tDfFbTfidr9lPoBf+z7KIhdww3mSNh+v+4tfmGR8NYrE42CxtGSj9rRn7jxRxxgc&#10;Flc/7IxEXU+GPLrY9T/4bU8Sf9AO3/7+t/hR/wANqeJP+gHb/wDf1v8ACviTB9aMH1r9P/1Nyn/n&#10;z/6WfiP/ABEjiD/oL/8AJIf/ACB+unwQ+LZ+LGh3Go3UC2txbTeW0Stu4K7lbp35/KvcAF5Rj17V&#10;+T3wA+LFl8MfFt3d6yXGn30IDhBuIkj+6T+G/wD76r7F/wCGsvhU7fupbkMf+mJ/wr8vz3hbFUcZ&#10;UhgqMpU+mlz9w4S48weJy6E8zxMY1ftczsfEXx/8Ep4I+J1/aBQbe7xdwnpkSffXHP3X3H6GvtL9&#10;kkJL8L9zDAF3Nj26Zr56/aH+KXw8+IlhYXXh9pjqNjI4+eIqGjkADfNjH3lX9a6H4C/HLwL8PfAp&#10;0TxK0ySm4kk+RCwwxXHIr6TNKeNx2R0KM6E/aQfb1/4B8PkFfLcq4orVoYmHsZRlyy5ly+80+U+5&#10;PEuxPDWoq3/PtJt/75avxGAV056iv0m1z9qX4Yanod3YQy3BeWGSNSYiOXU44r82SjQSGKUYIrs8&#10;PsBiMKqzxMHD4Nzg8Wc3weYTwrwFaM+Xn+H/ALdPsP8AZG8ff2X4gvPAt837jUQJ4d3aWJfmX/gS&#10;8/8AAa/RdolX92wwh6jPX05r8PdA1K+0DXbXVNKwZrSVZUBxglOvWv0jh/a2+GEkKSStcRyOMlfK&#10;J2/l1ryONeHq8sb9bwcOdT+K3R/1+p9J4a8YYSll8sBmdaMfZ/Dzae7I+oiGEgIbhevHrXxJ+2ts&#10;/sPQOP8Al4n/APQVr0Ifta/ChW3eZcf9+W/wr5t/aL+LnhP4paTpieFmlLWM0jS+Ym0ASKuOteXw&#10;pk2Nw+Z0a1ejOMb9v7p7XHfEeWYzJsThcJiYTlLl05v78T5Gooor9yP5dCiiigCdJZICVWnLHHEo&#10;kuDjPasnWtb07w/ZNqerTCGJP4m7/wCyv96vkTx18T9V8XF7C13Wth/zzz80n/XXZ/6D93/erhxG&#10;LjS9z7Z9hwvwhjM9q/ufdh9qR6D8QfjEFVtE8EyYOdr3I5xj+GPI/wDHv++P7y/N/wDt0lfYn7MP&#10;7HvjX9oK/i1u/L6V4Yif9/e7f3kuzhorVWzub+Hf9xP9v7jfP47MqWDj9axUz+leH+HcNlFD6rgo&#10;f4pfakeYfAD9n/xr+0N4xTwx4THkW0G1tQ1BxujtYpP4m/vPJtby0/j2/wACbmX+hv4EfAXwN8Af&#10;CS+HPCEHmTzbXvLyQYmuZB0Zz2VMtsT+HJ6szM3feAvh/wCDvhp4ZtvCXgWyj0/T7VQEijHB9WZj&#10;lmY92Yk13wJI5r8izrPquZT/AJYfyn1dGj7NElFFFeKahRRRQAUUUUAFFFFABRRRQAUUUUAFFFFA&#10;BRRRQB//0f38ooooAKKKKACiiigAooooAKKKKACiiigAooooAKKKKACiiigDxr4sfBvwL8avCUnh&#10;Lx/Z/aLdstG6nbNBJ2khf+Fh26qf4gw4r8Af2lf2TPHv7POsG4mVtT8O3Df6LqMSNtH/AEyuF/5Z&#10;Tf8AkN0+5/Eif0vfw9axdX0XS/EGmT6NrdvHe2lyhjmgnRZI5Ebqrqwwy+1eplGd18ul+7fu/wAp&#10;M6UJ7n8h1eo+Bvipq/gxIrCVPtdknyeV/FGv/TJv/ZH/APHa/Rn9pb/gnVd2C3HjX9n9WnhRV8zR&#10;HO6RRn5ntpppDvGP+WT/AD/e2OflSvyeurO6029m07UomguIJGjmhcbWjljbY6sr/cZHr9XyjOaG&#10;Yx58NL3z5/Nslo5hS+rZhDmifffhvxZo3ii3N74bmV0H34+jJ/vKfu1sAlDxwa/PDS9S1LRr1dS0&#10;qd7a4X7rof8AO7/cr6T8G/HC1uttj41CwMPkW4Rf3b/7y/wf+gf7tfT0Mdb3Kx+B8S+GmJwfPiss&#10;ftaX/k3/ANse8UUsTxSqJIyCpG4EHKlaSvTPyqStowooooJCiiigAooooAKKKKAJ0baS9egfC7wL&#10;L8RPFlt4Tjuvsf2pZSJdnmYMas33dyf3a8+CZk8sd69i+BPinQvCXxIsNb8RTrBawJMGZgxxvjZV&#10;5QGvMzipVhhK1TC/Fye73Pb4fo0auYYehjP4cpR5v8Nz6H/4YulMvHif5/T7F/8Abq+SfiF4Rj8B&#10;+L7rwjJcfaDZkDzim3d5iK/3f+BV+nA/aP8AgqkZi/ttRjt5U/8A8RX5y/GPXNK8VfE/U9e0a4E9&#10;neMrRyAMM4hVD96vjuFsdnGJxUoZnzKPL/Jy/wDtp+kceZTkGDwUJ5DKHO5a8s+b3eWf96R5RRRR&#10;X6IfjgUUUUAFFFFABRRRQAUUUUAFFFFABRRRQAUUUUAFFFFABRRRQAUUUUAFFFFABRRRQAUUUUAF&#10;FFFABRRRQBIf3TcUeY7d6ETdWXq3iPSfDdp9t1edYI/f7x/3V/irOU4wh7SZ1YehOtP2dGHNI2PL&#10;dMsv3fWvKfGvxY0fwfI2n2C/atQX+Bfux/7zf+y1454w+Mms62TY+HN2n2rfx/8ALdv/AIn/AIDX&#10;jMSIi+Wi7VrzauOlP3KJ+x8LeGMpf7VnX/gH/wAkbWv+Ida8Uah/aOtTNM6bvLX7qxr/AHVX/L1k&#10;RpI7qkaszN8iqveu3+HHwy8bfFfxPD4P8A2El/eyjdtT7sax/eZn+4q/Ovzv/eSv3a/Ze/Yl8EfA&#10;xbfxb4p2a14pVB+/wTbWjHlhbI3O7P8Ay2f5+u3YHdT8lnHEFDLo+z+Of9fEfuOEwMaVOFCjDljE&#10;+R/2Wv8Agnte675Hjj9oO2ktbJ13waKxaOeQSL8rXDo++JQOfJ+R9/39uza37JaRpGmaFpdvo+h2&#10;0dnZ2qLDDBAgSOONPlVURflVQOgHbj6b2aXHrX5Tjsxr42r7avO56sIKGw6iiiuMoKKKKACiiigA&#10;ooooAKKKKACiiigAooooAKKKKACiiigD/9L9/KKKKACiiigAooooAKKKKACiiigAooooAKKKKACi&#10;iigAooooAKKKKAGdq+P/ANor9kT4b/tBWr6vNGNK8QIm2LUYEG5gD92dekqemfnXscZU/YJ9zScD&#10;3qqVaVKXPSlaQH8r3xm/Z++KHwH1caZ4/sNsMj7IL6AeZaTn/ZlP8Xyt8r+W/wDsV4nX9dmv+HdC&#10;8VaRNoHiazh1CxuV2zQToskbg9mVsg1+RHx//wCCa1xH5niX9nmXcg+Z9Iu5CGXjn7PcP97+H5Jj&#10;/e+f+Gv0TJuMoz/c5j/4Eck8N/Iflp4U8aeI/B03/EjlXyWbLW7rujb/AOJ/4BX0x4a+OHhXWfKh&#10;1uGS1u3ZY1h2vLvaT+48afN/45XyhrGh614a1WfQfEVnNYXtq2JreZGjkjb7/wAyv92syvuqNVxh&#10;z4Wf/wAifE53wVl2bT58TDll/NH3Zfcfph/wjXjcdPDWu5/7BF//APGKP+Eb8cd/Devf+Cm//wDj&#10;FeA/Aj9sr4y/ApoNIs7v+2NDj+T+zL5sxxoNv/HvN9+L5F/dp9z5vuV+wXwN/bb+DHxo+y6PPcf2&#10;DrtwFT7BfMFUyYTKw3H3Jcs2E+47/wBwV8vmfFGdYDWpRjy/ze//APJHz8PB3KJ/8vqv/kv/AMgf&#10;n3/wjXjb/oW9e/8ABRf/APxmj/hGvG3/AELevf8Agov/AP4zX7r4X+7Rhf7teR/xETH/AMkP/Jv/&#10;AJMv/iDeVf8AP6r/AOSf/IH4Uf8ACNeNv+hb17/wUX//AMZo/wCEa8bf9C3r3/gov/8A4zX7r4X+&#10;7Rhf7tH/ABETH/yQ/wDJv/kw/wCIN5V/z+q/+Sf/ACB+FH/CNeNv+hb17/wUX/8A8Zo/4Rrxt/0L&#10;evf+Ci//APjNfuvhf7tGF/u0f8REx/8AJD/yb/5MP+IN5V/z+q/+Sf8AyB+FH/CNeNv+hb17/wAF&#10;F/8A/GaP+Ea8bf8AQt69/wCCi/8A/jNfuvhf7tGF/u0f8REx/wDJD/yb/wCTD/iDeVf8/qv/AJJ/&#10;8gfhR/wjXjb/AKFvXv8AwUX/AP8AGaP+Ea8bf9C3r3/gov8A/wCM1+6+F/u0YX+7R/xETH/yQ/8A&#10;Jv8A5MP+IN5V/wA/qv8A5J/8gfhR/wAI142/6FvXv/BRf/8Axmj/AIRrxt/0Levf+Ci//wDjNfuv&#10;hf7tGF/u0f8AERMf/JD/AMm/+TD/AIg3lX/P6r/5J/8AIH4Uf8I142/6FvXv/BRf/wDxmj/hGvG3&#10;/Qt69/4KL/8A+M1+6+F/u0YX+7R/xETH/wAkP/Jv/kw/4g3lX/P6r/5J/wDIH4Uf8I142/6FvXv/&#10;AAUX/wD8Zo/4Rrxt/wBC3r3/AIKL/wD+M1+6+F/u0YX+7R/xETH/AMkP/Jv/AJMP+IN5V/z+q/8A&#10;kn/yB+FH/CNeNv8AoW9e/wDBRf8A/wAZo/4Rrxt/0Levf+Ci/wD/AIzX7r4X+7Rhf7tH/ERMf/JD&#10;/wAm/wDkw/4g3lX/AD+q/wDkn/yB+FH/AAjXjb/oW9e/8FF//wDGaP8AhGvG3/Qt69/4KL//AOM1&#10;+6+F/u0YX+7R/wAREx/8kP8Ayb/5MP8AiDeVf8/qv/kn/wAgfhR/wjXjb/oW9e/8FF//APGaP+Ea&#10;8bf9C3r3/gov/wD4zX7r4X+7Rhf7tH/ERMf/ACQ/8m/+TD/iDeVf8/qv/kn/AMgfhR/wjXjb/oW9&#10;e/8ABRf/APxmj/hGvG3/AELevf8Agov/AP4zX7r4X+7Rhf7tH/ERMf8AyQ/8m/8Akw/4g3lX/P6r&#10;/wCSf/IH4Uf8I142/wChb17/AMFF/wD/ABmj/hGvG3/Qt69/4KL/AP8AjNfuvhf7tGF/u0f8REx/&#10;8kP/ACb/AOTD/iDeVf8AP6r/AOSf/IH4Uf8ACNeNv+hb17/wUX//AMZo/wCEa8bf9C3r3/gov/8A&#10;4zX7r4X+7Rhf7tH/ABETH/yQ/wDJv/kw/wCIN5V/z+q/+Sf/ACB+FH/CNeNv+hb17/wUX/8A8Zo/&#10;4Rrxt/0Levf+Ci//APjNfuvhf7tGF/u0f8REx/8AJD/yb/5MP+IN5V/z+q/+Sf8AyB+FH/CNeNv+&#10;hb17/wAFF/8A/GaP+Ea8bf8AQt69/wCCi/8A/jNfuvhf7tGF/u0f8REx/wDJD/yb/wCTD/iDeVf8&#10;/qv/AJJ/8gfhR/wjXjb/AKFvXv8AwUX/AP8AGaP+Ea8bf9C3r3/gov8A/wCM1+6+F/u0YX+7R/xE&#10;TH/yQ/8AJv8A5MP+IN5V/wA/qv8A5J/8gfhR/wAI142/6FvXv/BRf/8Axmj/AIRrxt/0Levf+Ci/&#10;/wDjNfuvhf7tGF/u0f8AERMf/JD/AMm/+TD/AIg3lX/P6r/5J/8AIH4Uf8I142/6FvXv/BRf/wDx&#10;mj/hGvG3/Qt69/4KL/8A+M1+6+F/u0YX+7R/xETH/wAkP/Jv/kw/4g3lX/P6r/5J/wDIH4Uf8I14&#10;2/6FvXv/AAUX/wD8Zo/4Rrxt/wBC3r3/AIKL/wD+M1+6+F/u1ia3rmh+G9Ln1rxHdw6fZ2y75ri4&#10;kWKKNR/EzuQqj6mj/iImP/kj/wCTf/Jj/wCINZV/z+q/+Sf/ACB+In/COeNP+hY17/wU3/8A8YrH&#10;1wal4U0yTXPE2j6vptjFt8ye6069giH8HzM8OyvqX40/8FKvBfhjzdE+Ddn/AG9eruU305aOzR/9&#10;lcCSb/xxD/A79K/JD4m/GP4lfGPXH1z4j6rPqLF98UDHbbQf9cYfuL/wD7/8e6voMsz7OsX786MI&#10;Q/7f/wDkiJ+EOTw/5fVf/Aof/IHp3iv456fEgtPByfaXb/ltKrLGv+6v33/8c/4FXzpqWr6rrd4b&#10;3WbhrmZv4nP/AKCv3F/4DWbXq3wn+CXxN+NWtro3w80ma9XcqTXO3bbW/wDtzTP8i/xPs+++35Ea&#10;vaxmMhTh7fGzPquH+FMFlEeTBQ97+b7R5TX3r+zr+wV8RvjFHb+KvHBk8N+HZdrK0i4vblN/PkxP&#10;9xXTf++fvtZFlQ1+iX7OH7Bvw5+EDW/ijxx5fiLxFFskDTJi1tpYzuzbxNncytyJX5+VWVUNfoIQ&#10;SvBr86znjGdVexy/3P73U+up4f8AnPJvhZ8IvAHwd8PJ4X+HmlxabbqQZnUZmuGB+/NL993/AN7o&#10;PlXCgAeu4A5oHSgnFfESlze9I6BaKKKYBRRRQAUUUUAFFFFABRRRQAUUUUAFFFFABRRRQAUUUUAF&#10;FFFAH//T/fyiiigAooooAKKKKACiiigAooooAKKKKACiiigAooooAKKKKACiiigAooooAKKKKAPB&#10;/jH+z78LfjtpP9l+P9PWWaNWWC7h+S5gzn/Vy8+v3W3Ie61+Nfx2/wCCe/xV+Gv2jX/h4reKdHU5&#10;2W6N/aEa991un+t/hX9zvc9QiV/QSOO9B9a9LLc3xWAlzUJkzhGZ/HtNDJbStBOrRyRNsZWXayt/&#10;dqOv6afjX+yl8Ifj1C1z4ssPsmrMVxqVkFjuhs6B22/vE+ULhwcD7u3rX5AfGT/gn98bfhmZdT8K&#10;wjxTpiDPm2Mf+kqPl+9aj5j/ABfcMn3ecV+iZZxdhcT7mK9yX/kpxzw0ofAcf8Ff21/jj8F4rfRr&#10;W+XWtGt9irp+obpBHF8vywzffh+VdkafPGn9yv1Z+EP/AAUE+BXxOSPT/FEx8J6meGi1Bh9mY99l&#10;0Pk2/wDXYQyf7Ffz4SQvDK0E6ssqttZW+8GqOrzDhPB4336Puy/uihiZQP7AbeaG4iWeFg0bDcrK&#10;cgg1ZZggz0r+VT4WfHv4v/BiX/i2+u3OnwBmZrRm8y0Pmffb7O/mJu+X72zf/t1+mvwp/wCComm3&#10;Jj034z6GbN8Y+3aYfNj7fet3O9P+AO5/2RXw+O4TxuGXPTjzx/unVDERmfr5Rx3rxz4afHP4RfF6&#10;AXXw31+11Ntu9oFJjuVXp81vIEmTp/Ggr2InFfOuPL8RqLRRRTAKKKKACiiigAooooAKKKKACiii&#10;gAooooAKKKKACiiigAooooAKKKKACiiigAooooAKKKKAGge1B9xQ3Wvkr4o/tp/s+fCgSWmq62mp&#10;38W7/Q9NH2mUtG21lZkPko4P8EjoaKVKVSXJCNwPrQcLxxXDeMfH3gz4d6O2veOtTt9KtF4825kW&#10;ME4+6ufvN/srk1+LXxX/AOCmfxT8StJp/wAK7GDw5acYuJgl3dn5u24eSuV/h2Sf79fnp4n8W+KP&#10;GuqnWfF+pXGpXR4Mt1I0xA/3nr6vL+D8XiPfre5E554mMD9hvjB/wU28K6OsmlfBLTTrE+cC/vla&#10;C1U/7EJKTy/xff8AJ9t1flR8TvjT8UfjNqi6r8SNXm1Ha++GAnbBF/1yhT5F/wB/7/8Afryyuo8H&#10;+CvFvxA1uPw14I0y51a9b/llaRtIypuVNz7PuJ86/O/7uOvt8FkWAyuPtp/+BSOadaUzl66vwb4I&#10;8YfEPX4fC/gbTp9Tv5/uxQJuZU3bNz/3E+dfnf8Adx1+mvwV/wCCZev3xh1346X32CH7/wDZdi6y&#10;zt/sy3H3F/4Bv9nWv1i+Hfww+H3wk0QeGfhzpEGlWeVLLCp3SN03yytl5X9Xd3c+teNmXGtOj+7w&#10;PvGlPC/zn5l/Aj/gmdZW3k+Ifj7em5l+8ukWTbY1H924uFw7f7sOwDby71+rnhvwz4d8H6ND4f8A&#10;C9jDp9lbrtSC3RY0UeyqMV0ec9aOB71+f4vH18ZLnxM+Y64QjDYfRRRXMUFFFFABRRRQAUUUUAFF&#10;FFABRRRQAUUUUAFFFFABRRRQAUUUUAFFFFABRRRQB//U/fyiiigAooooAKKKKACiiigAooooAKKK&#10;KACiiigAooooAKKKKACiiigAooooAKKKKACiiigAooooA+cvjB+zD8Gvjkkk/jfR4/7QYbV1C2Hk&#10;Xi4Xav75eXCDokodP9mvyy+Ln/BM34leHXl1H4RXkfiC1DZS1uGS2uwC33d7/uX/AN8un+5X7rjH&#10;Y04GvQy/NsVgXehMmcIy3P5FPFfgzxb4E1ZtD8caZd6Tefe8m7haBmX+8u/7y/7aVzdf1s+LPBHg&#10;/wAd6O2g+NtLtdUsmbcYbuJZVyM4YBgcN/tDmvz3+KX/AATM+F3iSWTVPhtqVz4bnk5+zuv2u1HH&#10;RVYrMp9/MYf7NfbYDjiMvcx1P/wE5p4X+Q/DKJ3hlWeBmWSJtysv3g1fW/w0/bj/AGkPhr5drBrY&#10;1uzXd/o2sD7T/wCRtyT/APj+ypfiR+wx+0h8Ny90NF/ty0X/AJb6QftP/kH93P8A+ObK+Q57aezu&#10;pLG+jeCaJtkiONrK391lr6D/AITs2j9mf/pX/wAkY+9A/bP4cf8ABUPwDqfl2vxP0C70eRmVDPaS&#10;LeQD/aZf3cij/cR6+5PAH7RvwO+KXkw+B/E9heXFxu2Wpk8m6Oz73+jTbJ+P9yv5ZKXZv+/XhYvg&#10;ehP/AHWpymlPFS+2f2GAHuKDnvX8rfgf9ov47fDrYngzxZqNvDGmyOB5vtMKp/sW91vhT/vivrvw&#10;P/wU8+NWiNFB400rTtchVPmZA1pPI3++nmJ/5Ar53EcHY+j8C5jojiIM/efIpCtfmH4Q/wCCofwh&#10;1NYofGWiaro88n32i8q6gj/4EHjk/wDINfTnhf8AbL/Zh8Xhm03xjYW/lfe/tBnsPy+1pFu/CvAr&#10;5diaH8enKPyLU4yPqaiuf0PxF4e8UWI1Hw9f2+oW7dJbaVZV/BkJFdBXOUFFFFABRRRQAUUUUAFF&#10;FFABRRRQAUUUUAFFFcB4n+KHw38EAf8ACaeINO0gt90Xt1DBn/vthQB3Ix60uRXxp4t/b0/Zg8Je&#10;dAviP+07iL/llp9vNOG/3ZQghP8A38r5e8W/8FU/DMGF8A+Ebu63LkvqNxFb7T/uQ/aN34PXbhsp&#10;xmJ/hUZfcS5RifretUbm6gs4Wubp1jjX5mZzgD8TX89njH/gox+0p4pHk6PdWGgx7m/48bdWZl/u&#10;u119o5902V8feLvHvjv4gTpc+OtYvdYkibdG15O0+3/c3/dr3sNwZjav8b3DGWJgj+ifx/8Atu/s&#10;2fDuJ47rxHDqt2q7lttKH2tmP93en7lG9nkSvhj4hf8ABUvW5mktvhR4aihXf8t1qsnmHYPvZtoS&#10;m0j189q/JOivpcHwXhaWtepzmM8TI9q+I/7RPxt+LiSWvj3xJdXNrJ8jWcZ8i12bt/zW0Plo/wDv&#10;PvevFa6jwl4K8YePdR/sjwJpN5rFym3elnC07L/tNs+6n+29feHw1/4JpfG3xQY7rx/d2fha1bdu&#10;Qn7Xc/7P7mF/I/8AI/8AwCvVnmOXZXHk92P+AhU5zPznr2P4V/AD4w/Ge4WP4daFPeW5fY1237u1&#10;j+f591w/yfJ/cT5/9iv3K+GP7AX7PPw7kW91DT38R3i/8tdVKyoOO0CIkH/fSMfevtSGCCzgW3tk&#10;EccYwqjgKBXy+O44l8OChp/eNqeF/nPyi+EP/BMDw3p3k6p8bdWbVZs7m0/Ty0Nt/utcHE7j/c8m&#10;v0w8F+AfBfw70VPD/gbSrfSbJTu8q2jWMM3HzNgZZjjlmyxrtwSe9O4FfF4vH18ZL2mJnzHTCChs&#10;PooormKCiiigAooooAKKKKACiiigAooooAKKKKACiiigAooooAKKKKACiiigAooooAKKKKACiiig&#10;D//V/fyiiigAooooAKKKKACiiigAooooAKKKKACiiigAooooAKKKKACiiigAooooAKKKKACiiigA&#10;ooooAKKKKACiiigArzHx38JPhj8UrQW3xD0Gy1b5CivcQq0kanrsl++n/AWFenUUAfmJ4/8A+CYX&#10;wh8QeZd/D/Vb7w7M2NkTf6barj/YcpP/AOR6+J/Hf/BOD9orwq7TeGUsvElvvwv2SfyJ9v8AeeG5&#10;2IP9xHev6D85pTnvXsYPiHH4b+HVZlOjGZ/JL4u+HPxA8ASLD450S+0cu2xftltLAsjf7Duuxv8A&#10;gFcZX9gM0UF1E0M4EiMMFWGQR7ivnXxf+yP+zh45B/4SLwhp4LN5jSWaNZSM3+09q0bt+Jr6XCcd&#10;T/5iqNzKphT+Yiiv3W8W/wDBL74OaoJ7jwjrGq6RLIMqjmK5gT6IyJJ/5Gr5p8Tf8EtPinYTKPB/&#10;iPS9Si/iN2ktof8AgKok/wD6HXt0OMsBP4/cM/qsj8v4XktriO6tGaOSJtyujbWX/gVex6J+0R8e&#10;fDc0cmj+M9ai8v7qNeyyx/8Afl2kT/xyvX9e/YM/am0OWTHhn7fDH/y1tbq1kU/7qF43/wDHK8N1&#10;b4JfGfQEkn1/whrVrFF96SWwnVf++tmyu365lOL/AIk4TIUKsD3XRv2+/wBq3S7lZX8Spexr/wAs&#10;bmytmX/vpIY3/wDH69UtP+CoH7QtvtS50zQbgD7xNtdK5/75uP8A2SvznZ0R2R/lZfkZW7Ub9/So&#10;/wBXMrrfBAXtqp+r+lf8FV/FkUWNZ8G2lw3/AEwvXg/9Dheuhsv+Cr6v8t/4CaP/AHNT3/zs0r8f&#10;qKwnwbl38pX1qZ+19l/wVU8Csn+neEdRi/3J4H/mUrWT/gqh8Kj9/wANauv1MH/xdfh1RWf+peB/&#10;vlfWJH7gSf8ABVL4YD/V+GNWP1aAf+z1g3v/AAVZ8LLxpvgu8k/67XkUf/oCSV+LtFH+peB/vh9Z&#10;kfr1L/wVeud/lweAV2/3m1bn/vn7HmuQ1r/gqh8SZRjw34W020/6+Zpbj/0H7PX5aUVpDg/LYfZJ&#10;+tSP0E1P/gpb+0hqNu0dsmjWLf37e1l/9rTSV5Nq/wC21+1VrdvJZ3/jGdFb/n3t7W3Zf+Bwwo9f&#10;KvmJ61c0uwvtavP7O0eCS7uP+eMCNI3/AHylbrI8sw2k4RJVarM6/wAQfFb4p+LbVrHxT4m1bVIG&#10;+9Hd3s86/wDfLvXn8aRp9xVWvdPDv7M/7Qnie7W00rwXrGW/jntZbaP/AL/TeWle7+Gf+CdH7T3i&#10;Dd/aWnWWiY+619eRNn/wF+0U1mWU4T4Jwh/g/wDtQ5Ksz4Yor9cPCv8AwSr1yVYpvHHjCGBg2ZIb&#10;G1aT/vmaV0P/AJDr6Y8Kf8E2v2cvDu99bTUdfL9Fvbry1Q/7ItVgz/wPfXFiONMDD4OeZp9Wkfz6&#10;M8affbbXtXgf9nT46fEny5PBnhTULuGRfMjnePyIG/3LibZB/wCP1/Sb4K+Cvwm+HDCbwN4b03S5&#10;1TYJ4bZFn2+jTY3t+LV6zgeteBieOsRP/d6SgbRwsUfhd4E/4Je/FPWClz8QtdsdChZUbyrZGvZ8&#10;/wASNny0X/fR3r7m+Hf/AAT3/Zw8Csl5qenz+I7mNt6vqcu+NfbyUEcLL7Oj192YPeoyCe9fN4zO&#10;8Zi/49VmsKUYbGLoegaH4a0yDRPDdlBp1nbrtjgto1ijjHoqIAq/lXQUUV5hYUUUUAFFFFABRRRQ&#10;AUUUUAFFFFABRRRQAUUUUAFFFFABRRRQAUUUUAFFFFABRRRQAUUUUAFFFFABRRRQAUUUUAf/1v38&#10;ooooAKKKKACiiigAooooAKKKKACiiigAooooAKKKKACiiigAooooAKKKKACiiigAooooAKKKKACi&#10;iigAooooAKKKKACiiigAooooAKKKKACiiigDK1DTNM1WLydVto7mP+7Kisv5MDXld9+zv8A9Ska4&#10;vfBGgySOOXOnWu//AL62Zr2KX/VU5f8AVn6UAfLer/sU/sta2zPeeDbOMt1+ztNbf+iXSuRH/BPr&#10;9lDb+78NSR/TUL5v/QpzX2k3SlHSt4YqtH4Zv7xo+FLj/gnX+y5cfc0u8i/3L64H/s1ZDf8ABNj9&#10;mdukOqL/ALt43/xNffi9KVeldH1/F/8AP+f/AIEw9lHsfA8X/BNv9mNB89tqMn+9euf6Vs2n/BPT&#10;9lq3GX0W5n/3724/9lcV9uR9KSL7tDx+Le9ef/gTD2Mex8dQ/wDBP/8AZOil+0DwqzNjo1/fkf8A&#10;fP2jb+ld/o/7If7NGhj/AIl/gvS2/wCu8X2j/wBHF6+kF603tXE8RVl8UmDPM9D+Cvwb8NS/aPD3&#10;hLRtPk/vW1hbxH80QV6TFDHAghhVVVfugDpUy0n8dSIfRRRQAUUUUAFFFFABRRRQAUUUUAFFFFAB&#10;RRRQAUUUUAFFFFABRRRQAUUUUAFFFFABRRRQAUUUUAFFFFABRRRQAUUUUAFFFFABRRRQAUUUUAFF&#10;FFAH/9k="/>
  <p:tag name="ISPRING_COMPANY_LOGO" val="ISPRING_PRESENTER_PHOTO_2"/>
  <p:tag name="ISPRING_ULTRA_SCORM_COURSE_ID" val="D0BC981F-396C-47EA-9F5F-2F8AB8EA5DCE"/>
  <p:tag name="ISPRING_CMI5_LAUNCH_METHOD" val="any window"/>
  <p:tag name="ISPRINGCLOUDFOLDERID" val="1"/>
  <p:tag name="ISPRINGONLINEFOLDERID" val="1"/>
  <p:tag name="ISPRING_SCORM_RATE_SLIDES" val="0"/>
  <p:tag name="ISPRING_UUID" val="{5A334515-55AE-4F31-8DF8-FFA4F0998242}"/>
  <p:tag name="ISPRING_SCREEN_RECS_UPDATED" val="C:\Users\Admin\Desktop\Elearning_Cộng hai số nguyên cùng dấu_1\"/>
  <p:tag name="ISPRING_RESOURCE_FOLDER" val="C:\Users\Admin\Desktop\Elearning_Cộng hai số nguyên cùng dấu_1\"/>
  <p:tag name="ISPRING_RESOURCE_FOLDER_STATIC" val="C:\Users\Admin\Desktop\Elearning_Cộng hai số nguyên cùng dấu_1\"/>
  <p:tag name="ISPRING_PRESENTATION_PATH" val="C:\Users\Admin\Desktop\Elearning_Cộng hai số nguyên cùng dấu.pptx"/>
  <p:tag name="ISPRING_PLAYERS_CUSTOMIZATION_2" val="UEsDBBQAAgAIABtUL04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BDkzJSmFrpphMGAABuFgAAHQAAAHVuaXZlcnNhbC9jb21tb25fbWVzc2FnZXMubG5nxVhdb9tUGL6ftP9wZGkSSLAPpE0ItZkc+zSx6tipfdJ2fMjyHC+24o+QOF1zh7QLhACNAjcwTbSUwdA2sWm7mSPGhaf+D/NLeM+xkyalLHY3totEPonf5zzn/XrOOUuXt30Pbdn9gRsGy9yFs+c5ZAdW2HaDzjLXIivvvs+hQWQGbdMLA3uZC0IOXa6cPrXkmUFnaHZseD59CqEl3x4MYDio0NHhGLntZa5ZNaq8sGoQ1eCbTaPaIkRVDJmvYpmrVE2ru3Quf/0/rAW10eSVK4as1lSjKtW4ihD6PTMYITnshG+9d+nS9oWLl94uBaM3eFmeB0IM6eL5AkAK0VTZADQsGwreJFyFSGn8rIlIHavlzNUWkSUFc5X8oZx1U8PrXGWtxV9BchrvSgutW5qGFWLosiRiQ9INRSXMMTImWIRwpPFegKzkMXq+k45voG3bR1E/uR846GqyO0JRmOwG6Go6/iF/IXLT+K8eitLxHWvR5KLa4CXF0LBONEkgkqpMJuw5abzvIoehRw58O0Biz0J+8oT+Ob4ZdIDHwcN0fMtCXcdF/XR824Un+MtFA89t2ygAgmcXc9hQZJUXWSo2sK7zNfA9CdGWa1+Hqd0B6vXtgR1EZgRFga67kQP/te3wHdQOrwdeaLbRtb4NgKqOzF7Pc63sTVfv9aFuUNMzRwtZaPyGpNSgJFRZN7AiTn7hKmI6vgcoW2n8Z0kUjdexxlU+jjaTx+YJbA1WEZk5BDS+EyELwlIOqS7V6jJ8SEalmsQRZEqyBwFtA+SwHFoT0xQBjEVmkNNYg5rQ9Q1VE19/WkmKoEJlCeSNcgAf8Kyu8voGT0K+G4R1qOPosCAP0vEjFB08PNijTCi1V0JH5luKUDeqZNrrZXMYWE5BO2gUx5bobEEOB/Zc2S3klKMZVXUTOh9XWa0n3yu1MlbqKld5/k06/lapoeR2GcsrWAe9Sb5bZKPw61KNZ1GE/jxplvPNOXJo77Xg+wsI1nBEC/VB7zBuUHGPWe9m8Tpbbkodr7WgniRe/veUFNPKUsRkeTsjDY4dsrd+p2rwCAUOyy4qE18GzkIOoGQCFmnpr7WkD40VXpKxeFwGH5LpOskTIJGn9HTxoE4/uWgruQ9P1ACcsT95d4u+sx+hT4dmtg6gDsntAhwVOtb39iZpfiZXSUXEm2fKLmBOWF9QiVY63kGdNP4D2FFf7Rw3+URswdBH4OGgcxI6tDW9kMvJvfNSBHUBK7wmqS8I+uvrosfQKhrKN8duYWRfDzU9k2EM2zzoHcQ5eAh5AdnzOZWa8YPiCHWaWVUJOnQa3w2K20nKCtg0sw2c3UdScC0sbq2oOcBq1iyyTsMeIzdAQYd66bY72/WKg+t1iAxbkg6bRz/s28Vt18Edc+tap/pX3H4DV3WJ4BOEhPWOMpuJ49vGq8ivmWPDnK4SiciwNNGEkPj0GAK6mDyAgZfsog6QuAUMKd0CE7QaeOK2TA7nFr0RDr02GoVD5LldG85CCAIy9G0qffOnhmv90Ge/eoea5Q+huQdzB6bMUeCJry36w71cVS36JihD8hQGPqxiRseoAGdadvll1pP5jMxyKZHV095TMDP+z7ajY16D7aLAKwLdY9bT8W8jugW4WdAQip46Sib6ZJuaV3+U3KcxhKweoS74icoiLArYJ09pzPZ7BWfITuoiXuFhltxLhIJ3qfv9gihHSabxM4LWWmn8MyLJVw20Si8gGh+UQqObbJAPPEX9SAkje/BJaRC6qCmGzoK39fwGvSiI94OFcISvztOo1SUk1JMfixjm1yYT00Y6/kVAMv1eaC1BdbzRywhWhnl+8ITwQr0BlarTEwbrYN3krl8GY5JjgtrS4DyfV7kQDvtwUCJu5NkIb5t+z7PLoDZ4bRVEhJ3I6QmGSSO0jFLn+llAFmuIMngOWnVcxnR6W1Yqzof2R7cK5OXknfqESE2DF0V2rQju8VyrS6XBbLcR7KLz+0Uv7IRFwYQ6r4C2HcGz225UFlDDeHpfSC+92AWTHJr0fvfvz35dZM+2HZPuDn0yG+eFpoTZKXweZDoasJvhpXMzF8X/AFBLAwQUAAIACABDkzJSFR5gG6MAAAB/AQAALgAAAHVuaXZlcnNhbC9wbGF5YmFja19hbmRfbmF2aWdhdGlvbl9zZXR0aW5ncy54bWx1kEEKgzAQRfeewhsIXYdA16VFqBcYcZRAkgmZUfD2TURtadNl3vs/w4xiFDF+Yl3VtYJZ6CkQRUucUTXvd7YMC169cSCGfMKCvOdKJjcsUWgjMnrZlB7Bcsr/8GN4a2E9P+IjXjDlQmcc6kupsJlc8rCYaWPdGlCPEdOAL5hz6KG3eMO1J4jD4wzsG//VuZs2mx3eaUAdIrkgqvlAVbrXcfQXUEsDBBQAAgAIAEOTMlKsQIb+VAYAAH0gAAAnAAAAdW5pdmVyc2FsL2ZsYXNoX3B1Ymxpc2hpbmdfc2V0dGluZ3MueG1s7Vpdb9NWGL7vrzjyxCVNW9pSqqSoTVxqNV807qDapurEOY3PYh979nFLdjWJi2naJsa2mw2hteuYQIAGghsSbbsw6v/wfsneYydp0i9OgCIYu0gaH7/P+3XO+2U3ffGabaFN4vnUYRllfHRMQYQZTo2yekZZ1RfPzijI55jVsOUwklGYo6CLcyNpN6ha1DcrhHMg9RGwYf6syzOKybk7m0ptbW2NUt/1xF3HCjjw90cNx065HvEJ48RLuRZuwh/edImvdDhIMICP7bAObG5kBKF0wqng1AKLIFoDzRkVRmFr0cK+qaQSsio2GnXPCVgt61iOh7x6NaN8kFVz47lzXZqEVY7ahAmf+HOwKJb5LK7VqNACWxX6OUEmoXUT1B2fmFTQFq1xM6OcG5sQfIA+dZhPzD0xHgs+WQe8wHhHgE04rmGOk8tEokc2iAfbQfw57gUEmA6s9VFyco33FpKlWpNhmxo63EHCVxklp6+vqIvqilrMquurK/lEVWmErul5VQpTyWs5db1Y0tXK+pJeyA8N0tWr+hCgYTWTZl9eUStqUVdX1he00pAIeaX2MWphXssPibmiLlQ0fVhJxfnCsJDyUqkoh8mWCuX54tpQqi2tldWVvFZcXtdLpbyulfdR8bnvO+Hp1GCwpCGonMDrDwluBnaVYWpBgjoQFz7hkOIs7NWJ7ixSiOANbPlEQZ+6pH45wBblTYjqMciEDULced8lBl8REZtRRBQq++wShqAYhHEvH0xd6KWD8zMDpqcS6ftmHallupcgy6bDnTes/fjYVE/9C5Mnq3+MomlI0C5mzbxTf+PaT033tJ+Ynj5Z/aPUTGPOsWFC0ubdnNu/0qWiwmpscLoJFYEcMHIjsKxK4LqOx/fTdv9iT4Nj2KQ3HDZwasU1qjpWrecvYldJrYht0lfqKg3KFoFyXEEbEF8WeLLkEoYqmEF5pRy8a/QY+EHV55THZXWxQz3vUWwh4Af1n6BC5ZC3DRN7/kBA9TZWlDRj7qOiw4n/SeLrZOlY0opFQcrm8+sMVaPWLpNC5aL2fVZHm1HrTxnyhbDFZeg+5oISPb8Z7jAT1aLWnUAOdjV8guUpEQfOHBlgrgxIN/cegU40an/JANp+eGqgK05g1VDTCZBFGwRxB0FoBzb8Mgnq71nQhufY8aq1ELV2GDLCJ8gOovZNEEaj1t+ukHnHQNVwmyIzan9riIX7iHsY9s0QlBRAz+DCDrfFzgMT8PsuukZs1DDDp6x+UWprY6Rrgi9BkBNus653w52O+AY44botRMNn71HUvmWABIq8qH0b7oJ2Nyjy42PIwu3m6NBiNwXTXY4+C/AxYoG6K+JM0ntoxZx69QyYDETxfRtF7XusPrx0A3yJ6lHrD/ClYHfztQsSm8tNgU82piu5581q1P4F3BA+6N/IDu3LO2f0lfbfj9qPEd97tLcDSnAh+HQ2vyPThG8zMdAOn4qb7RtC8P8y3xWZ4pQnUSJSEPfCByAUDmsT8qBQAw75T90w6ktxLxNGBnx/BSKCpigCD919UyBynsTyYxNeKkYF2kjOO4691GeISZyY6p7Q/TFiZhwqwqivmSklbWx84tzk1PT5mQuzo6l/vvj97ImgTotftjBl3R4/e+IwKY08MLi+AHfMgCiHOjAmvgB07LAojRtWzRMGR2nkETOaNPbgECkNPDRKvgB5wkB5asgTBtJD2EXHs2FOILVDZ+jo5xkScE04aj6rax9q+toRDOLwO9yQp1NiWDh6dognqLd1dFiOWn/p6PJq1PoV6eE3BbSswUphViY3LScdBw8fiN4UUlsTNSBRi94DygnUjfCZ6EV3XRlmhaj9WxblxbcM+aUlDWWXwp9laC+vzq8B59a2JtXJCweUkb6klmTIs+EPUr5aCn8sXpKhfP5d1P6+eAmFt6W07e/++2qP1FSHgdiOkYYZPoQLC2aDOrSKt8QQAWXujVWoV6kXUrH+mkvNqaXgdyOlvfLjkCQnnk5K00U+aoi4sE/t/L4flec0d+k/7Pa3+2Hhe/Usr0IIsh2PyNBGrbtMrkDHtbIR3rXlGgTRJBlQZod2zmuLkcFDXlEL2kIpn3sPasFb6sHkqvdebeBFWu8Fz+DbanHHpoza4FbxrKL3intuanIsnTr61sgIcBv8l4G5kX8BUEsDBBQAAgAIAEOTMlJsZHYpdQMAAPcLAAAhAAAAdW5pdmVyc2FsL2ZsYXNoX3NraW5fc2V0dGluZ3MueG1sjVZRb9owEH4uvwKxd1gpG62URqItSNVYW62Mdyc5wMKxI9uh49/v7MTBgQAhqhR/932+893l3EBtKe/uQCoq+GNv2As7N0GcSwlcLyDNGNHQjYiC1+SxN/s7n/cGliGYkJ+gNeVrhUCJdCmyYpFmhO/nYi36EYm3aylynvTCb7M78wQDSz0SbfYZSEb5Fnk/hvdPL7NmHqNKv2pI+ysSQ19g4CiY3k6H02EbQSZBKTDBPLxMhpOfVzSMRMCcl9F4dD+atFIc3Mzsr5VoRxXVVjQeju/Go2YRpha59bxe8JGJLM/alyGTYm1iP1KMzXNFwQRJsBuQ/vJgnit07Ky9cXKl3hr+6Su5j3KtBe/Hgmts2j4XMiUMNSv7a6UpK9xCYbuocoGRR0kLgeugaJzE5xJD1lDPegzJbXKuTpg9kHX+peiLrvGTSZqJitEE4xAysRHDd/McqOWb9+UHJodSsA/joTYRTD9HDEItcwgGbmUsaiO+3nONnzuEK8IUmn3IUT7wkB8kV26LOuZYf+CL8sSjlICzLwXLU3guovRoddyxn5+fbN38uCqsCkzCroS8yA6g471hvk94Huh4nybp75ztT8jHFqNwn9ATscW7kOibADjBd5cdt7Ims/3cDB7l+SsBS0hFAqHthwVNwVQmGFjMBDE4iiLgZEfXROMt8ttwor0NXQWDI0PRQ40tE2iqGZw2UixyqTAINC7Lw5XVabAYQfHpqYmew0o7bh10qTe3lH9+s7zcvOU+RY6KRVfj7fXYS4ncglwIwVSvW0pwguEO9tI8pptLAocPyFe+Ep7Axtuo4EKDasUUxafUiku0JvEmxVCaw65SZ2vXWKOg9HdaO56nEcgp1puCa7Q6Zlgbut4w/NNLCl+Q1OlnjEanN7gVJ7TqYQ+wFQYi442rb7EweJozTRnswA0EDzCHPHOcQGFLn57RNE691zzkWqOVo+PQCfWR4uEn7CVGI3yXR5bLfaxJpOxZDuPADeBDBN5ILkeaaUF/mtm17RJ/QzQ2pArr4aWN5Fp8aiJ1ud1hbU9KdjDhNLWTA2HPbYPFKJgQWZkBa3KZOcGdc3OXVBspR2+wNAvMVAyHTQJrqQ/FBX5q4UoC+APRgp1qTP+CfSSITN4qQm1uN5iNFk+G95idrTiT00wHAw+ypaiyju/4737Y6fwHUEsDBBQAAgAIAEOTMlLJYjwITwYAAAcgAAAmAAAAdW5pdmVyc2FsL2h0bWxfcHVibGlzaGluZ19zZXR0aW5ncy54bWztWV9v21QUf++nuDLa45q2W7utSjq1ibtYzb8lLlsFqHKc2/gS+9rY1+3CE9IeEAI0BrzANNFShjZtE5u2FxIBD576Pcwn4Vw7SZM2zW62tlOBh7j19fmdc+6556+dvHrLMtEmdj1i05Q0PTklIUx1u0ZoPSWtqsvnL0vIYxqtaaZNcUqitoSuLkwkHb9qEs+oYMaA1EPAhnrzDktJBmPOfCKxtbU1STzH5U9t02fA35vUbSvhuNjDlGE34ZhaE/6wpoM9qcNBgAH8LJt2YAsTEwglY055u+abGJEaaE4J35RmZpllSomYqqrpjbpr+7SWtk3bRW69mpLeS8uZ6cyFLk3MKUMsTLlJvAVY5MtsXqvVCFdCMyvkU4wMTOoGaDs9c1FCW6TGjJR0YWqG8wH6xGE+Efd47xrnk7bBCJR1BFiYaTWNafFtLNHFG9iF08DeAnN9DEwH1vooGb7FegvxUq1JNYvoKjxB3FQpKaOul+VluSwX0vL6ajkXqyqMUBU1JwthKjklI68XiqpcWc+q+dzYIFW+qY4BGlczYfalslyRC6pcXl9SimMixJXax8j5RSU3JuaGvFRR1HElFRbz40JK2WJBDJMu5kuLhbWxVMuuleRyTimsrKvFYk5VSvuoyO/7PDyZGAyWJASV7bv9IcEM36pSjZiQnw7EhYcZZDhTc+tYtZcJRPCGZnpYQh87uH7d10zCmhDVU5AIGxg7i56DdVbmEZuSeBRK++xihqAYhHEvH8xe6aWDS5cHtp6Ipe9va6iWyV5+LBk2s09Z++mp2Z76Vy6OVv8IRZOQnx2NNnN2/dS1n53raT8zNzda/WFqJjXGNN2ApM26Obd/pUtF+K41nZFNqAj4wCY3fNOs+I5ju2w/bfcv9jQ4gk1yw6YDXsvvUdU2az17YauKawXNgtgpLVMJbUBAmWC6ooMpqmgUyilhYE69h/D8qscIi8rocod60SWaiaBUQr3HKF85ZF7d0FxvIIJ6J8lrmL7wQcFm2PsoNm68dCRpxSQgZfPVbYqqYWuXCqEyYfsxraPNsPWHCPlS0GIidB8yTole3Q12qIFqYeuBLwa7GbzQxCkRA84M6bBdEZBq7D0DnUjY/pwCtP30xEA3bN+soabtI5M0MGI2glj2LfjPwKi/SUEbrm1Fq+ZS2NqhSA9eIMsP23dBGAlbfzlc5gMdVYNtgoyw/bXOFx4j5mpwbjqnJAD6HW6sYJufPDABu++iW9hCDSN4SetXhY42QjoG2BIE2cE27Vo32OmIb4ARbltcNPz2noXtezpIIMgN2/fhKWh3hyAvckMabDcnxxa7yZnuMvSJrx0hFqi7Is7FzYZSyMg3z8GWgSh6bqGw/YjWx5eugy1RPWz9Brbk7O4euyB+uMzg+PhgupJ71qyG7Z/ADMGT/oPs0L65cSbf6vy9sP0csb1nezugBOOCT+bwOzINuBrxBq3gJX/YvsMF/y/zrMjkXh5HCU9BzA2egFBw1ibkQa4GOPkP3TDqS3FvEkY6XL8AEX6TF4Gnzv5WIHJeRPKjLbxRjHK0Hvu7FlmpbyMGtiOqR1z354gaUajwTX1JDSFpU9MzFy7Ozl26fGV+MvH3Z7+eHwnq9PQlUyO029SnR06PwsgDk+prcEdMhGKoA3Pha0BHTofCuHHVHDEpCiOHDGXC2INTozDw0Oz4GuSICfLEkCMm0EPYZdu1YDDAtUM+NPwFhgBc4YZaTKvK+4q6NoRBFH6HG/Jkgk8Hw4eFaGQ6MCtU392wsBK2/lTR9dWw9TNSg6/yaEWBlfy8SDZaiXsMFjzh3SgksyZqQGrm3QYUEKgUwe+8+9x1RJjlw/YvaZTjVxHya1kFpbPBjyK011cX14Bza1sR6t25AUpIzcpFEfJ08J2QrbLB94VrIpSvvgnb3xauoeC+kLb9/X5ftRGa4zQgtiKkbgRP4caEaaAOzeE9PjZAYTu1mvQ2FUIouo+5uJxY0j0bSWzoGw8yMovFee9kkpjKM1CDR4J1Yh57hqvLuzuYf7Glh4aAN6ySowq2CAedUkn/T72eq2CMLNvFIrRh6yEVq8BRMWwEDy2xDoB3QTrU0bGNc2zxMejgFTmvLBVzmRP1dCLm6mcivRyv+eK73oexgS9hvS80g5+bJ2B98OP9wsQ/UEsDBBQAAgAIAEOTMlL3F/1VtgEAAGYGAAAfAAAAdW5pdmVyc2FsL2h0bWxfc2tpbl9zZXR0aW5ncy5qc42UQU/CMBTH73wKUq+GyEAn3jBAYsLBRG7GQ9c9xkLX17QFRcN3dx0g7dYh7WX977f/e69d30+nWw7CSPep+1M9V+tXf11pYDWjNnDr67xFL6xONM9TWOQF8FwAqSHb06d/8v5MhIyJqEyT3Zu11Y4fQftmSbl2cRmwUAFNB7RtQPsMaF+hwN9eZceqDhU525xsjEHRYygMCNMTqApaMeRmWQ23wBqMW1D/oEvKwDO9jx6TtJU8Ow6TOGUjl2NYSCp2c8ywl1C2zhRuRHqgZwM7XXq1k6DKA1//hX2ezFyA59q8GCjqgaf9aTSN2kmpQGs4xh1NxtH4IQhzmgB3C4qHj8PxBdQznlXjAr3NdW5OdBzFg3jo0pJm0NglBmk/HfiYKL0au9kIfuAMfBmnGOoRnO5ANayaP4ZEuZFXHKBUmNkdaaKxnUGUI01zkR24ycjOIGeTtbZt/0bVMXoJqvR0enBnp8vUNmNMvGuGtWu2Ctzaoq25XNEZTPBy61rUeagv8CvDYkCTl5qUl4qp9xm7fi+LpmoNaoHIy9bZJdQYylZF2U3K3D/crsBDubNrC6ol1dn/AlBLAwQUAAIACABDkzJSlBOzImkAAABuAAAAHAAAAHVuaXZlcnNhbC9sb2NhbF9zZXR0aW5ncy54bWwNzDEOgzAMQNGdU1jeKe3WgcDGVpbSA1jERZEcG5GA4PZk+8PTb/szChy8pWDq8PV4IrDO5oMuDn/TUL8RUib1JKbsUA2h76pWbCb5cs4FJliFLt4mjiUyjxSLHHYRqOFTXv/AHpuuugFQSwMEFAACAAgAxrkxUl/gC+wLQwAAiGkAABcAAAB1bml2ZXJzYWwvdW5pdmVyc2FsLnBuZ+y9e1RT57Y+TOve2t2i1m73liiXWtoqKgRBxCAku9WCikIRFLklKiJgBCTcGsjFbluwNYC2QOSa2ojcDClyiYGQaGmJZhEiIokQILW4EiCGaEIIuX/BS0n3OWd845zx+8a3x/n1Dwey1rve+cxnznfO+V7W4qtPQ4KWv7n2TTs7u+V79+w+aGf350A7uyWYN5ZarzTnrvrF+uO1jINBH9s19ztOWX/5U+JHBz6ys2spfst47M/W3/9yZk9Uhp3dip6Ff69x0+pP2NklO+3d/VHEZ0jFmKL4qujY+JRJ+f4bd5a5van65OvXiUe+/ss/ly/t6z1y8ePTp9998yvTsT/tuPH5pSVuyLDx9kKn94pKT9z8y19TPsxff+TEjTOOhfFBc6ccCr5OYZf/vWGkW+z/bU+QrIE8WBcSGRm35mlPpihPu/9ST2VolmnlOisgu7NvxTssILPzKDq2euHnzR35YQs/f/nVIfC1hQYXXjUIEXnqe1zMnyaOHpR7nVpmvXRLceae58jaf2aydQHKtxYaDyY6DJ0iCAyvL/QwqwggdSx9d69i4fEdKflhU28s9HhmhFWCbPpPnjjK0o7npan7dypPjxMMCv66NNb6qR8BxFsqwRfG1ivkYxFNPxPnV3LG/EPl1o48D5tj5Hxfyeki1288uqwNcoq3kk61e5Kcna0dx8P2RdzvUAnOO2/YSjJzLfPVfI5Z6lspq47GXieqNhBVrnVEsMkyGRQSg1Zsn5vyJarFLnp/xrdigEsxbyZmTWq3FvmQpFuV6oAYQjcar8yTdDVmIVMnyARdZIXMydUqpffU8vXfRIjieZ4VLTPlHA0DEQFRez0B1XWWERQRM9JQyr2c7g6mnzzRVMC3x0nmexGme1kdpfQcye204SC4vmUlvkbMe7fCgFq3NO9CzbFZF+M5aFxAM0edQ1BN531bVuwuU7wAUGpIriZLmsqJbKtgBzTs7GPO30TRyMP3FTSNI9QdKp6Y7EmCwL2LTtr30TVnSwXeFSDGu3h651V/thcr4QtjHtFSV2OPDyjOe+BZcYVOwhfYtxr+HtCTpNOrAnh0yD7EszWW+99u1V1URpk0qWixZ8VJs27BMNdBu4PFrkAZuTQzDx3ADQaAuR16zwrXJQynBvJHdFK05tJlZkj/5l2neFwwFzKKiQ7k2ac3+Kwok8swkElMtEckarv2UH9MmZpnkj0bop7M54ymwrxuOO/M0Ks6QdZooCmrVpUFbeIgdDs4z6wXUDM7taVq4IhYn4uhaGSG1SJIoHxQNa/aoU43zavS2c3tEhmuGy3hdmII8H7tDXMGg0XQIWUE9Y6MaBhC0gPKQPjccquLtZQtuTPi+d6UMSbPrF3ATfZkhIRCajHvH8uv91IlkBoFwJ6yYjUaDt11qGh0iwjIiu45ufQHVYZvBtOrpHSgKdZDRlteAOseDeX5wjlS1ijS5KCa52kwzKrDzZHIGWSqt+sxGNSFPPCDRzHH7LylYKAK2duNUx4MEcgAeh17nP1z/bFtFLIy1DTPm0JzBGJ2cZZGmawLALg6Z6ngqA5euooZu0FWKu7X0kcJcAGlQagEmhctPajK3CuTjKg53LCCAVIw8Hmzx66IAEyCfRO3FayPXpmqW1oy6P1px8yGiSOQ29PTq9xpAf2jqfk39G36rVuaXMLhHkEfXtPDM9ZB7AAsWkvhchyl04b6pjRqVh5aJD7s6EeSEjJQtSof2dZS7g+4610EisiKEpwF77CM3p9KckLoyzSgTJOw8i8vSN2jS+sHp77p57TLiMXrnALlr10vgW7hdDTHoOAuoqC5oYlItzpFhn5kYlTjgFmnY0U45zUiPMju2ihJYHSXBZzYD2Z7//2k3RZtdXrLaKB8rqw4kXL8wSoquOceLhbBFsbT6ByF4aZ/gORcLJutrKpJ38mI2jQhU3WUURjOYvhCFBBi7O4SDbW/AaFyStiEqNkb9nmaS9+CtRO6z0RHy1DeXyTcOdXd5gey9G/c0s/il/6AcdEkg1sf7/mpKtKFf1lSIuQ2sAV6+R60VpJrBLMz2lLwJ07g19HEMfAa/NdhPUn492XN3GgUUaxNx+bq1CWIXaC2VhOwxT0NrcPKWxR/XYg67ssuGhnHo2s8Fr0tbNOS4zpdTRakxetp6aM2wtR88+0tZCBFps6tug4opEm3Qc9Kgxui2DvBPmbdLYxJ9RA4U2nYD6OP5qS2Oj+bLg4P6BxCBfG4NAO0mIOrAUrF/JQh1C64B+MSN2apNAKlvHj8J88K5YGAiyJUmhxNf85adi7BnRHFLgC1bhQyt4VFA2U0bkeoFSWp3fEf7ydHFVNXUt2CMk8ebdwsSxjdUpfwZMuSw73d4CWCzr9O5pVg3MQ5+VnMOhSgqKs6jEKAXoBhE7gdAFXzXqpSw10uyMIVaj4tH+Rx3WRk1xhAFNYPcNFaFMLsL8Uwcct1N6vIq+jsQn0LONEulhyetadqJvZhRxNI+zUisX5EjdWZH+s1WI02XTyl676j9XCBWuxLAHd6qxEnVgIdC97f5PPPPQfjit16Jie9Zktdg4MhP3jdGqpTNMJzP0VEW7skP4/27YFv722Up6MLBhx1kYF8YwVZTiajlGLVGx/hb75KCS8bbS4YKHHdDQRTM2aTsFPtvX/LH+hZshDlhG+8tzcrIFXh2Tix5vfX7KnRfCUWtcDd0NqP3m9oLrAmoxcp7GxLtOv594c0nqRTPhwZ/nliQv/p0tVO5/wwmlTLgj5PE4XvWtNEj2fjkLFGa02nt47QVu3+ZjrXcRspEP3Gfd2htv7BORt1zxUMJBV+5EcpiyaH7VzoAP28Ayr6eS6+XPu81cqejQvp9P4r+QtJdwPtv3drR5KDaUxiitv7zft7v7mKzjn/Qt8Vzs+Tf3OP56bkTKv2C8k+Ij9sL1V+7DmCa16kfWtfduVZeizi/mTu83LhbIM91e+qQYsa9TeMyrZT9LOJ2110k9xmHnelM+sBi+XR6vy8vji6qac+WzM5QOWPdaFGcca/UnBe+R28pJFOtgd9sUl0AME4f2qSlSErl77ReTjwgVAxdWP6NwyNM6WRyDGcWQd94u+XScvTskdZcXGHFwGXUndR9E8G+S3qiyp1YIz2CtBY8LzOuczzzGUG4OafTk/eE97CVmMeJMvNmbCXVIVDAqFNjk769jVs85WcUpe4XqEQL8csCkYGWtVpw84xBT4FfQOg7NsO53Medb/hntSV5ZwXVK53Uk/ea1d5B8cU7yWH/cbWrJG3ESa33sFYwGePE4tOfscXbOMfiUEcrk78DfqAeuO5CSs3rFxIHrqe9RXvjQoKutMfqjxLebbtXDJSShnI1PlMzQl7PBfq0f0JDt3dCWf6Bq5AIOSeCRKGIy4K4U9GOcvZQT9IEyw5M/4ZWWOjHbdns22ewIO1U1iZtnKH3zZtuaE/vt4lVH4DAgMSMBFJci9DmYF/tIJ6XN2sR5YRRxa5SQuC+W0798sBJ6eKMIx43SZa9+1w/E+ylvE/bSp2j6dR4nP9FhuHdtnjIaboc7+0ABfLW9IpV7ZSU+TbrTEuAdOWKPfi8gRbu5mL3lMXmX/HvpDr9yMmEvJX7/c7nMXR2D6amBf8S0abvAPo85CIVBn7V5r82lGLXA26uY6x0w5u6yR9CYkHzg8PjsTTUf8khiPePBqjG5FTyhvlokWthzGrE4piWV9RdwHr3Apzv8IuvSc0nbAfyyqvbIbfOCSiL7qIN/jGz6yqLp/7Tl32pZCNxVv/dPLo6bFEHayWKWgHRjNhx7N1mvpFh500Yr6QPkn31JJ9EZuWgC3RedT6UW2ztaUuzE4j+t68qKi6UndDR8JrBPP+2bB3OjQ7VD5k4IRDapz0GrCK9fu2GZVb3zz5RZ/APWBu4Aqatpyj2XlLZrh4e3vQNycv+n9JFomC2qdzFzmXZfcdy3y8zi2uzni9v50r6sS5IYjbihHUVI+dBqcnic5ReTM2rTvmDqrHvZxPnvevzYkQxCcHCB+od6gDgIFrkP0ZmVMthNW33Ug82cHfPDiTIMIPf9ZMcd3k7dCRalnNE2xPCZi7pDTWrPdm+E6D8zTDpzbm0YF3uEJPRhOJiGVq3ZycOg8XPT2NXw77sT1LFwbKGsvIE4lVY1pwXlO5a0pvA4z8rNmnv513lOz6Xtp0YUnz4MiqKt/0q+gZb6pqZKPCaYpr48zlXj+1L+08WJR9XfKzaXvZRwxN+9jjLg698D5kfww50gZPpVsQtGNpp+P63HXFK1La5wLDYd+0ZekgYMIcjfv4970yQ6ZqpdxTikTc+IO3mXMHc5V7EB2L9ua3W7ljTeDkKkYLC42To/uK30yKMz+k4QUx5ENEG5ny1ahT8E7WOYIcvd/3meuSaIRYU8WW1C2yOntyZzu5woXq6DSiX5uxLVmu4l7XTLzFcjXNL7qCr3ik0rN68Ag5R5SGL8RSG4Rg8dDIQJOvzkMni7bpCzjCmPtwv0w1Mzu1ejzplJWstF/vDGXYOLca5JdFnxuDOd29OZf61FtibTQZa1WPbaMeI/v9CVi3270R0eVoMiIQPXG6aCQlDmmyGd9UI4svTCJTBMOdxhS0Qka6FhV0OjdIj/1dmyoATCKrimZogKRMlXFQ3U4zkQa2oR3w062hljv4vCD9xIPfWA8o9HrXI6jrfgrur9eM/gJSJ42eOHz9WFuWxJvYO/XB0GLDamH+T8bTfUIwlMbqwY17nhIPXAFOdpcEFNOyLAwwL0+8GLRrQtCIAm8E0Wrq8I1psSVkHgN5jd1E+h6yJYaxs7Pdl1iR1TZda9M7LRWo9ASfPTEc1CVAdqvfmStHvHd0gcmJYreby230a2Kt7vb5pfrHSs+E3f6z1pkMlko1PhkQprh02bfQuA86rzejFm3TNmK1DHY4V+7H3aIt39oqq1W5Bd2SJvEr4V7e1CeqFqyVDRsY3dGuSJ5AdTrO7ADWqtBBUTPhzXn7oJY0J3Daaao4crHnWd6qCmAV1Mlw4DImIrFoJtYAq+vihdVin/imn5B3qD6LLhbtvO9iE7CmStenKWSfFRHWaFQHde3UiJxSbjllp598DMyLtlolPG9XU4ZN0qygdZPwDwCO99+lHbmSPW5pS7PC065mJulW/YlGf1TCHRUjF+FsA5JEa9UHlcFD6oM60hfd0FKJJnAfIBZMVriGZexODhE45P0V2iqIRxLcG7KiChsW5XTSuv9qvBJ0SqqC/diaFWMocQ1mdH9huSeGnktO9aUmpBouK6Ml+q2v6cY7PJq22tiC0U4+q/SeBs8PylkRBNE6N3Au4/0kpYKeRbrdlvXF6fxRYYLPNRsGysIwsMnSaISLN5nTHwx6Y04+iV3nCijoTndz+8rOTbERLpmKvMvi5DhkvI03ZUOWxPQg83/ElLO69FnITRT5jHqFAvJ+xurkwJ9jZR8uvZ+Atcduwe7XrS07lyxPmL1rZZ6xKDeZvPWGz5M4huOhCioiiBURYK3my9O9dqX23hmAtriMsYOqGm0NJTLcn0+AbPaOPfnT6THBpMprTr9x0P4alV0mF+ay1tp6AVD/cK12LsWq+9hu2HFvaCK92MsaoOMjLA6vO9mUKVNkcqOL/v6sYzlTUVgS0q66YWT1IYotDlBA4CDuTCtsWjTIzhFt/QBesmdq+2HOFo6WT/G6UXP/UqttzJkr2fqDz1yp78HOB7ehUEAi41MwFb5xFeGLTbIPFV3er3t4j4HEquu+cf1Etujmpds6Fwu/qwOLFv2gsPk3GP/9cvSbQNH/XyImKTkW84VKAcLyJZ+LeHaXv7Dg01SzUJACNfHaGTw2Q9bvzVefLDVYRt5CcfQ7OITpQQpWlXdJQl62Eqm/B7rAcfNXgC0ulmZ1joa3mY40Qe5oT2KRTH6n3hhU7Bw3hpIbEymG0aH4JigxdVEjyc21u73PJnwGHC31KvEouJkxc61gACeQGzh52guhgfcj8u+rdBPcYjpcoAyH0VJFui6eKYHET7m+nAoMTnsRpIJDcpZ/R6URKah/yc30/YIBUgSEick8KjceLLLr+8dhnkyjS/AH3iYXe18HO8JhKbD7pfITZ2n0cNS10TRIitzAV4Bq/7nYD0tdVwE3YzxiePgS4AHYKe7t9G+OzcEiakFtXYSzslkuY8cUM0rkovgTqfHiibFsQupmmUgi17eVHNtebB0cg3K5bJZ0TZOcpRvBEPAGwKuig+DSX/uS7sZgl0DvHc1Ow5G8W4eKHPdD+CpsAC6hDZgCvWCv+5DvppAHMeX6jQ9wNY/cg9ZIjcZoDg6xJBYGBW9o4vmyBrbEHsNE8hSi4paqMhSQXIsxAIPB2FiN6TG6qaC7CuWM9iAvTHvZHXGInlQPTsrGPsUDSaW/MGXXdLNafUT9GU+mu6mRvcv4lhtDKeMyFXmlgFLvXQo83trWv7PglcN44B3c4+PkrIOBzbm7g4H1KbAnCXZxzj6X5Q/Ojaj8mKdDYnbm+uxC9UMpso6yJbG9PSrNFu5tx5ao4gtZzP6Rh2TxESQUherl46ro64ubzNFyw3iWyb9ZLz9VqozziIQLQO8t0ryqYkBmqKFwK9Sqh+HOKNN8sM6vjAjniSox3WCCCssTRXqQi+ViQcpjMyCTHX7p3EO1K6m0R+iofJp9lCY5wbEJ2uqPYMRROhxdyKK9APfbre6M0vStrkn46ths3c1pOXTZXVxsLy8B4B5m4PbXqvBuQThhD2qmKTZRpMlAQvbGtOcPxfoyulgClelhFmHTxOkQ1DqqyDkvDlbRjkvLqB5NxZ9ITaWyq6vI3CNwBMOGKf7Dm/7TmCjI0+lBqz1Puwc1V1E+vw537zmCj0Y7NBXcNFZQ31TPY9oeq+7wXuCpi0W4xkJ+nb7yQ6ru4XQZI4qnKDUI4reQgYFqkJAx3ixP61KSCmFpupsZY3ruO1dHQ5iUOBlZtYPRfRWvaIECygO6tdGiZBP2Tvx1BKLOFs7TsvTTKZ77Yfo02I0h6J9DgUtoybFMLIfJJ51OuHO9+GlfilD7rXhTzwl8dAAv4eoW6C7JdjuoS0xcM1lcHwpM9Me7TSQW3dxSvKF0cHDB6+X0poii1Smm8cezuAOaZGa1ql3phwC3JqzmTyDN5rIyiaAdU+71Q5mYJkCZsRuDhoVkmC2mA5CB+5gTWxK+i1kRp2M595W5ijBvBDNx+Ojm8OKchC2bqcfhzahfqw3XlRsY7bg+YD2UUfqIkTXcCcY3AfFHVpRgRzUgMF9uqHfJGMkyxW5AReLNHWHbQL3mu2qU9yay1b0I+fcwBHYQjO6cEQwoE6ORHoxy8SbXbHiaaXyII2I+GdEaHBezo1mXVHYMGn84LuA8aCQlQlpVctUbd2LZZpzk2La6BLu+Kc3NMoyLBi+9YR1fs3E9STB3ET005nBqXhTThPnidGqT/7iXX5k6Q1dVQ6fiYimcbJOxAhAFpZQZUIeJKaB2C6NUjDTXXK9G9f6ae7MvqZx7CA4FO63gPGLYZSWGI+M5BBcAz2CjmEaVnyxiMQlxyFe27DqajCUsbW9X5/LOlKG8L4Pb5VeaI5zD5Sx8jPNYbjVPhCrGQV7zVg0FHZQa7f8JKA/J9W6uUlX9KH4TgzFnGs4ipGkoX4Krrtaq8shlsoTLcV3jsAc2Mwdr0uzz6gcJZbse38FsO4G/inbrmWSfOxH4IxhWJYsu2hEgo35ikxulflLPCurqjJKk3rthQReaDyHzawxuYK0U9qa1ZG33+rpGHVZSi6vmOjaGXrGp0Ydyv9LU84K7E5cXguZ95DOP64T/3nnx/5iI5p0kwmOqS9cpbOdVdZpCJ1kU96Dyeac3260wcr2fC2OUHYs4mPYcxC9Ca5/T/OetR6Op+QOHAWBfZ3d7zUQtmJC3qMBcw4utlZf9Zo0di/im7BV2p04oyzQn5q/f/c1BM2TgVZtJ9tPxPKUP9+29+3SJu1/CPiRgPzUblGnjuXKadON7U14A4q8qQT7yJSWG18+8+VLxuT//svolgCdv3XJ7KWt4zdnwoy/YuAG1q7v1Uk+UXcjnL8lj21W9/pIi/Gs7/vw/6Hh6eI0VeDd/p5LVijUoGL5prGf5V9+CWrbcsQXbuEv7pYv5aUGlrwTXCiva0/nEes/o/f2rIuEe/nbY9990lBIDZxeJastfWHr9v8Mr/z1FNOJzZycHpGgoDp+hnVnjmzPj3zoio1h+HAKRWHBIqpj0Wgzfp2K0Ss5nPp8tjK6dN0Pxeu9I1ylrtVjJoKlpi10ehmxDmL8K3b5MsAtQPN4TvmQKXAyAh+KQr1seJFJSV1SJ3IMuSt94IDRNs2wWb0sGMA/CvhfzBqg0g0hn82Du019qpeex10lUmY32WJ1xfdDX0g+eATnUUFi3NSKyrptxi1Qhs4udA0bQq92VnhSAkVpXol6J3WAg3aCJBxSLNOQOK3KptaRr3UHZUlDXlYo415TThOAsEksWd+ehUotKa0kVXUVvjx0KFCzU71IFGUOQd3Z226wQt9rX0C7dKHH9JMj5LlNeq1npAj+NDGUsrnBPJnQoNvaTvqcS5xIDhSlp/SWP2rICxvpthImaqZ8Ua1KfQWJitJGdM8Bcls3SKZTO6sKhL+/nwjEZ4kuNOUpCC9ZpjG37eEfO1y6md/QJ2L14OSHcOVLu14m37UC4sfykqUpgnSHEqs2Dd3xx9/mLM67u66oZJe0jL/CDOZqc5IHoacuy3O0apAQtLlsBp8SCNQFzwGSwePyLZOGOpgmbtbHrM2MGTMbF/TTApUloqvNnC8GsLptF8sP5Yfz6ReajIIE+VBtyEhyGSDa6DLmxXI0dvijeBDouiNFk07D0WavPnmtR1MdupFa/VBtwTdbLz1VTUQ1GNSppnJhrnE9X+3XG2XJQBzdkZpQY5zfAYQmX+0xtM5Zwinm/WvV7pujdTzVSz/KZcdNxtR91ZE4aymWn8W0mwNiA3Nl62P4ylXQPTW6dthd2Zrcl+QlNpwg2iJ70VydWTJzgBSuKn32jN9oPCk21o4lWq1TbOo5j9fDajcFU7kBK2s0SZ//PGrC/94oYwrVE9NUtYIJShMfm9Q61++ZtAieHhFlZeTb+ngpxV4c8pbXcKEnfliZ80GluxqyebA7L/Gm+cdAG93BCyehc/p5a+yoDe9T0qKcghliTNGYyQLen7WJ0LQYOrxMdgcBh2I/bENDZ8W6oZQ822dzs+qkcUy2cGFAsrhs2lrj6xkyALbybI7mOfsWLsDeBtSraqoxM2A2rH/lRFm80AgLHMU3+3m4wsXzGkLEvq2tRi8ZDBHMievSJe1pvSc7ttDFyv832j5B3sZzczcjvxwPvVlA/jWHQbaNPXMK7/FVXDewJHNKL4htpDW9h6rlM8yLR7YeLZvtWUQ0rvgd4/5iWfY1ELgZZd+AidmHy3dLKIDWh8h7J+YZB3eLQODR1WbkHpeqftdm3iXAdPzF1jxVswtpsJjzBlCQpBW93p8JyZ63c8rm14sWYNYvpIlp+lh5lNhmNA+3RZMmh8WdszXymrRVPYl2vCvcMb4LmCUCXgNwHLFoCMzZQFEvPyqOpDpqFKVO2OzasOcgnai8tqdRQdAUNys5Lz98bRcoJ09ZQaVNJ3hhJXM2/VCNy2k1WGJaGYnE0uTzbZtxXLfgcLLAME5HoMdg5U686Gdw1/mTqYfFHXJv1YQh4np8CTRQcKc+pT4vLycRuCcXPTUkn9mCrWp0vFNnI8xrZvlvKIpXS5E5NcROTB/w/tF05MoP84uiJ+M67VO+cQiqFaH6LL5+aXaSgJgcSEEON9/uSfD3RcWzOO8jEGhBHLfbOEmfvljaQirp6Y6ANHJtBK2CkQK8g2skNRMWXdF+XxM487QW+fDLTputEa06Ixq/RszJNq4t/fL6POHFgvNZsw0aAALM7CX10vzXjPWT1HyBvZWg+Cw8cFGZlVtiIojsuH1m7Jrzo7ylxsoiR7ZNw3PwPWKdqpM2GnXx78QUx4U9nqYFpoTaXNwVdSDUMf0+TV0UXre22WTkXNKUoZwiNiJjM4Q6KT+4p5TV69u+e+7Jj6c+On4x0GhvmnmRQ0ASnqdWSMJSLTTKDd6t4Tfz1W8e6DT9Ls0Lal61EniI4uQX93NFMHbRZTYWnGIarsNhcuV/d6MgAnQEm1iIxNrKSFQfIL9alKLkwXrtGc9XRSdxZFGITrrGZRdAARJ3L8jPJNipQM/Ig+LvAVJrtzuXkKDIQpcLobY04l9MPhWlnZm3To0JpjTO+BT2zTx/1SLNSw2n0zWNM9UJk1i0GDwZnIcJn7LBmGUmH19kOdodx/qw10aht9iOJkBUx1cBOhoRjOa6WBxP6J5OF/34FWMb07XPk7doZvK4xqNjZB0qdENlsZDjDcTd1d4IQ2UN1cFM5v3qn4HQNfiajMhKJbcfqwqcciuk4aLSMVhq2TeTWkyT3sl1WzWzk3iIV6vx7JhfWGb+F67cW07P0WdOQQO/8k5+mVtcxbRbI64QO8/PPJpoGZyTEZ9NqY8WlbZyTb/Rl8UD23I8iiqN7VAi0FKhzjIpaSWOehkEZl8SNdDJwst6d3KBUz4xBtxffH537TJXuJiul0zxkQ5ILKh9ZNiC6gbu+MLojeyZV5ml6dxZqrc2mR2Z00ee1VYfz2SwWfAkqBHj7CLLXbC0PCV5vnrx+vbiqLyuDAFkWzkRiddjUzXUyjOazy4ZgJh8zhvkTmqfBmDBI5ngHNzzEWml2yFe1thmRj9WjgUXfuWsPOUf2C+L7ZSAcSJEaVe2l8sciTJdfiM0GcTJs6TVSriZ4yPuJOyqaEuZ57pjOH1R7nZFux2Qm4Aluu46bvD9Wpwccl5oxJhV2kysanhogjSveIOJnefGE5Ab0cqquU86NDhxTYSFwQKZzBo36+vu4qsFpJaXX1pI8hyPkK3TnJTFB/tI2TG4DO3bpXdLXunbnvwCmIVEwjMZWxDbjkCGbGd2OnoBO7ByqY7H7b4AKqRrMKiNHjc+MmB4Uf8K1Gb9+7YG9CRANhgkmJzxpaoKSqZszHidiG7Ahm7UMFhLGGc2Wm3kJ0cVY0YQbRSSK6mCN4WrEo9nloyfx5aCsVvWwrA4da0NIg4+XB1AfubT34FKBqnV7TqlroHeRdHs01Acl7OTkHjn9Qvkxn/0eab4UaFA/mFC2K6noIh8wA7JaUBA2ZLMpWReOPhErXLtJrVPJ0oTuoYKkqPy7o+OqxPPC9hlonXvBgD4xeybXvzV/wJ4N+UjOvVSsfthReLuT8DsTzbafWl7awFoV1h+quxnrQZFtHMAge3/0speK9EYVmjmGY7E4VYdXVjJDmEjIekZATVRP0qZdSVhHbBX6HK3XJqZTvOYTtuzXrLoEq2itqpmWX43tqBJ5ry2TQyVTeMWz0d1g+me+etgfc8p/PxH/65ZVxn6/rELPnSj0bTtojR8GzTkX4y/nlEc5vhIsUX2/Ke30jHnaJbUm71Fe5U7L05XbKfN5lqlfAe16SXGm8ra8UoJVjK1kx48ufbkUU4NfvwSFtntgNk1RzFPLJPyeE2+bHoxJ0CvO6QdqLKWi5vwTIZTfFmbWB/l35MOdximmYQr+adyY4ALnGZf/LFQM7OBNeS/SrxHG8C+F4hWG+3pHt5G1pjaUrmVJ1faX+wNXDB+jRwc1Ix9A/6xV6eTaaSJBdk65se7Ob/WlbhyfY6j8U/dTvkXoqM88gg3/MIS8eO6gWyetdMHliGv0w8rtBVY8aGKbpNjjKHxx4zhX2a2Fz68gHkGax9bOe9BYzyJitYm0MvGj2cWoM7BT2UY0J4xvq/d5GndQF/b61l/jdN27TFNei7muljV1ED3a1aZq/Uhp7EEk1YjC2fQq55eqbC0Y2JlTM4xbWEScNpvWIDLHqUHFNVVk3tRCnrYmx2gUu6pGfD2U+PSXWv5CZt7AUFuz1vioteJqEtOhZGFqPNa8dSaPQnh6bqXFCMhZp/2Vx4lWa7msfU2t9smohKzNKNfzz0/LO0KgQSkzuclEj0hJogdq3H/6omGz8l2Us1w1K2etP8Re9huw68dm1QLio10yvLW0RcCgpYMrIRu8O4SMS8dUE5T5x0NHolCMtu1nPASIXrxyUAXOYodz0A/FdaTv0bxKWKFzIPlcPGQrcCtvU08Snli14mW/pGPbzh1rFGzedRzyd2CqgPQts1CYICp6eHosUG6MH9Wy/wbrbPWZVoQHGEEZprnb3nTxCkbkWeEacUFv9vpRysLh7picMhwOjFebX1nipD0VFFnLFM30rMpL7/hJBSqc2c+eePxid/FmRbEcaB5auyNG5jLB1tJYVWa/tG0RRaOx67YGuxYMqK4FimfUJfkDKUEPMN4vB5V3/oBxlK9Ch0ChuwSCyT56Q2yiJP1GbE7K49PtrMJ2dXG6xHAYGUKs9l0XXVQAWaNObyAVat5lXhs92bwG3ZOYP7pRO2yld+ecFXsUzP3leIH0TPYUrKQXNfcBggx9qwA/czdYnkHYJBrOqYolsEO7mjP6DPCrFhXXBKWGAs9+IFV8Aut23pRRfV/JmptZVjeDIHkoW4fWayNTlUesyYfxc/LLEc9fa621pBOsKjhHqo790KUOU43n3sU8mFqflt2GvucvxbvcBywzuVQU1g2PHaQ6OpV/3lI1vjZQLmeESHxedusb79BtaCJ+lhVTtfQ3V2gjfQW24WqAxxMRzeHjNAIMWSYvHbhhrLpfQu4QkePQIs/cBdgSfbe8kKD5JZLzPodUyXUIBPBsXb8hdFxDGF6v1T5lSDr1LOd/qD8MYZpu9u+cE5WKJ6SQl0ZcTgWXX9gHHrjAk4F+msnL5HHZdt7OW3Wjh5mndcO1buSmzeSGzT1JyF4UqsP4ZDB+XHvFVIzSq3MwShoBm9vbFzH+lcnByom2vKVlNDFEzuTkjsbBzaMEvEkeUZQJ2ojSsVhVbBYJXpregqvBbEvuBTBIq9yNg536akUwLAXLtFYECZrL2OsGeBvUNDIhvchIg3Xe8NEnxPZNXgZIzoEZFM27MbOjqE1pkxHABKd/Xbh7k7KyMuFF0PWTeuZWY3YnLx06CPux7RAhNZkZW6Q/HSe9mKpiB1tmEHFKcLaWdB5iuX/no/QY0Hyw974wYY5mxD04KPcS0Ry/4vFfRpHqac8KTMnJIqlj1mrp+rHHeHKzAZOrEHUvoxOf1lVWnngpETzWxoIcNN03RP3WJrJo329ah2AdumcJspXmetjjZJxuuGF0y+KBIAOFbRyTXqxrAZd/fzNq8YiIlohTc7YV+Bcq+Tnjll9CYb63fytxFKwqAhLare9dRuQx/7J4pkMGzmbkznypxD+tq6o8+ttMmIAMQdBF5sllLsa9idsXz4rkGVGWm7Bfk3FaZ5b5NiXzpPdvmT6OwZAQ8l68kGPNYCvNe9N3LGb1+nGcms9fSZzvWWlOTndYvHEHM5v071xgWIMjKk/RzmdwTAo+g62h8QEoZ8vUfl6Gn0Dhz40RmF491jjwIl6kqldas7Gvkm1ovurtJpjyZ6gd0wK08ldiA1dSYTeu+zTu8StW/e6GFc+Ku8/hVP3ZCmHXC5dKvO25aeriC72iPEn7/N5/cSb7779rPvnIJEwzCaVdElOq2n+qxGDWcji6WpS+ll9smS9GTG0gqjb4cubQHCELt/llD6k9nhWPpChTE3HIn86w/5g2GJOwXz8dycn1OX/yH/oGir6haTCaXBrSTtIRdVALyEfNv0W8MiyZX0ekYrsTXuyObanieeprofgGmPCq46MOZVJrqEQvZBwuGPAvAvEJl/nJOh8RTfBt6i6ISp24Q1BHMmp+oNzeRuzIQAZa9Lm0l7rtaLfOKh6e+O7uQLlmCnY880FYBSTa+2xHP7AngrMfro1xDm6W7Qkb6/XKT10Hlz/KFM2nPbdw/48Ny6mQBBVGAk5BsnlHy4ESTC5vCsbBsVNG7w6kQ2Dq9KVXYtkkiu6mc6DcsFHkVoeSbd3jbWhxMbQ0yYY6jiGISC3s1IMXbH4Zvi7Qe6MHSloz4HXuACTL67TUC3IGoyPBYTe868A994wjayODmbjA7zAlsZB/lmm/RWXsZHJirzmXNRscrpaDgizz/o7+JrEM84qhEc+K21t3xeOjx5/Wm5kUyPpwnT9Z8EZUkX5LELtULfc6Xabm/RDVHzMe2k93CW6OnJnwK/6oYgx+LnHkd720pOvemXX8PIrwYRJku/fxMrX34wcI720i1LocDBL2epvzJ+F4BHYvbmZD0Odl4s0M7Bj3XX6z0XgP81NGkzFKkDCN4C4SfqzNZ/zE0S2uJ5Zy9Xv4EUv7VNii8dh1ObxL1cxCfdK9CEloKpR8NxlykIxAzS4gijP7SwWTKuLSElXV5olk2DTW/aUzhSQ78H85winpLmm5xlp/cGlN7miUOfZeyfpWZze5dWYmGEWavHcNqghlPclTncUfdX7Fe1rewjG3ViA4EH0GkgdOq8kvwl/rmX09SUW8WOeBw4GV1gn0dkDG7FdN8u1rEn6JtRLFZdK8CB7KDdowzmr4rjDIhQXaKzcSCepEhv134pHtRWsX+wkcyD2zX8dyDvb+h/BcfH+TQIAFLmEULMcr0UVr48ZDQ4AdJUDiu3w6JDRjPMv5XOYguEdqLPcABalmo4z5g2DHqZde5racWnekd7Ate7Yq0yNhns4dwMWaE/9R/Tz+7HjLGnNqvYqaC7//n47h/7y5QwCJII+RdHbyhd+9N5VNlmXXTNBkhFcRbWjy2Gy7CCnGqSslLL/G/fexpf+xRcQ3/3bztngH0/MQVZhmkkpFZl1wJYrwzCWN8GgNce99d3fBI3+yuqo/o0tThXq1OueT64A3zrfzI9lzFyrzUDrJ+9VR2FQZbDx3RmQTrl2MF8iV576+qt4oeCbM4LxS5NSs53RS2BQLyGBpRumvtFgbQOrIX71XdkjORNmAzkyyJdBaXxPNqJrBcpEeL8IKbcTxHQNRRFNWdbJWKUkzs+X+6N/F87WXjs3eOPXHpT8u/a+5NFBrT0WZRixsXekaYjt2/AbRWEgc98dHYB2x/jR1UdzvBtLQ+dyCAbrlvoWpG5MYZsbjJzgGIgGtthCUzwp4U7r2xPN9JkYIarM2bKbVfPNQW4hEqHr2gNHiT9eincP+ta/8AVKuRaNRppkfWywZrcpbjO1L55wDysM6svTRGodO+eRAUjWbBk40cIQg9nnYOYv2JJ3aHdAziTBwzOAQvcAehybzL11NuNrHhbhzNJV0f8hfM5DwUFDPMVUHVSLw2rEmcV8WL6U0WnSXnuDA12k0ZpBj9g31oBRTqyKdQxuyrp6SPysxbGKQBUCyrt2MNFaiLIUbGBK9c+F1m+DiZZUs0kGowOdpMWgyLVTABdUkMsQ+48QpeKi1AAC4zFj8zlp8czix6pE39WTveBXbMdD73sknWxhDnRL93D5NygOXutjtortcJn80CB6K3RIQdG8m5l94ObmCCtmiRjcWX9/CuFQMDNS7uSY0h8OhoIr5RDXbJsiaLvbeLz0v0N+4hMrInFQReNgsGjcc1WzeAd4A0f1vd2aPb/1XOzc4be1k7Ye9vi3oUBm5RebFPI1ndsaJGhAe0GNQ0YEwj0jke6hIVEdsKjaXWQhy3cj8LB5Wk1Knov656F8tF4J3cAdnSSWQ5ep0D3Fn7NjIAqavPYghySVAexE8TpjrD24vc6nTy0nx7ExC1L88H7iCCvPzhibQoeHRSKuxVV4QeyDpMgro+qUODL4XLG7+ViyY0nCxfcz9TEL/BRW2f3PQGelcdFBGh3Mofl1YUewBjaic/Ez2hshaJ5mOtNcYshazWuGkn7XgaLte8KPwH0deCtDtcD3eYI76Trejzr14LrYrJARKpiFCdMxroApw3ZMxjEElY4m14MTCu632FFBvNehdhXSCRNMoRKKdgTYJZGE3uLPfs1Ec+S9q2VPJh/649Mel/5su+WQ4DOnmRkONdL4kpzrxX0rZzSjDz9KL70358/61TIPPr4H6cq2lWth/qH+fTYgcfTZVJ/8nxeAg0TyjTJuxTPtW9Hx9VRxVM4hNZdSogVeRrmgraV/nk/8z1XFr/gBRFWr+qp8lVHb99u5yY3nPpJzOafZWmE0Gq8pxJ23izh3PRhsZgSccDtnGDC9So82O8CpI4KHf89pom2jyw4YWEfq811M//btEHpH1h9j/gVgP7MKc45m0NBKZUiOavgggFo5y6Bts26xwCvReMd5t+HlhHz5W8ySDIvbPna3HDnfafwn6uTEGOkf7ePGnqkWNbGOzfOGUJLqGMG0D//uaFwv4dwe+1e2YSJLfqLWvc7H8tMF3pTMr02fjOMfy6xCdBvQ/8euZbKYGLadufqFc1sKzcnYJgZK+lax7UIcY9IcmeHbnKIHIhG3udYmfmhZeFPILmEBDwjNymbhNdXWOX1UM3IAjKGQ1oCgVOucFCjDlGINGVKGWU5HqmwCoTg8gebgI4EEPxyNsE2SndSZ9Ky6IdNKhbxUV8gFZlnAUN90aihoLyefiYvPvkM7D3vOh1HmdOVm1H+ZOPZXaBaezQ+AhMCiFLIbK2vMH/Pv1GDBdNoHR6SdUmqGgn4Q9SWwEJAxIaZ9RR0zb1kyQwIzH8YFsewJNLV941bjv7OXbrfblCT9tIW8OOiSdiO2oQvIudvrrtzHCegH/GvsSkJV7q+8f5QM3spBxHt8ey8Tm4q1iRnMgqOAEB3cJVYitO2Jj9GmryeYTbl4P4uN5Gq/3yh5tpR6D99NrvZAdS38SXo4qboDRCfs1IKOacd3Rp2JrO2u2m40zpeMttaqHGUwcBTPcqb9RF2HbpRV0W2Jgj34S2MXTAGcuX/oB/mOrB9ktqKzM66BHsbQPeCB3DRT1CkD8kIx2KJ/v2BCNYpt3UCdVcXPyY5m6z0KZNm6aOekZHThgfwli2gcLoCagt/CnIH8HZMz9WBgO3kwMTPaI7L3nGNXp/443aAZulQPSDl5YNWSz+jNegjod4knWlopTl1OZfJUDT0Gmt/qQpGw5WStj6ZNEVZFs8yjS1L2j3bbiu9KT1Puz/T8B3qpSGuWtTlZI791cx7470RRU8XlIEDDFrK6qUcsBUdDn0jt8fYc6Hb8tEd5MZ/jf93ZP4xiN9/QdZYxK8SYyyvmjCkCICpLDQ2ttNar2Rd23OTb3/+GgXruV9HxAbqazRvwXDg6hhvxC6yJ/by6ExbgGPqszGaCpzgG5s48nCla6wGECz9wuW2cssJaeXrML22gFSwVepGs7c2qYa0OsMwaU9YZ7T/Km+MaQOhskD7yfv2aQ55UqbSNdSZhcGCVpC2dl6HCiNZIU5A/gzA2hROndMxXFhdS6Q7aYsG74/AG92ovkgQjReFZQPtH/cjs4tB+Qgf7VgTbKJ0k9K9SY3cmEA7DjDzxzo21jyXBPEr4mhG6LaCdJKvuyTEDuSRonNVRFrqTqfKAUqGxq1lZP6xTpxRbXr2psAElaSFa9o6sq8z3VWDBAamCm9gdjc/KCLtbYfC+jsD7RmsqFf6Sk/8vF8h0Ds9jdRhXwu+qmNT9sLzn8jxMwf4j4Q8QfIv4Q8YeIP0T8IeJ/jYj0p56bnn8HL7MaSTRpVpblm9pefDHw3vN+PWNefddvYe/+6ouvCb7AFRL937tlFaWX7lSmIeelRLG/9kft9lDTkxzf58c9HwMTfRP8if6JZXZ2Uuy8OC1l4SBn6hBxV1K3ShKpC+ArFVmPOYKZgM9M03MH5eZMw2YOR9c9Y0pTvfx639pAlIHqchqepdVWWL7rcgefyeRW6UXKGbr5mFoJ+lFUeaMTOcg8rdCirV0B5ch03YiIFziXLafKVOSKcWL6Ejs7AzA/oDfc7KfXXNkcVNWRGixDEZQrX3wCkftRzyTTKGHhnKwMpoNBUe1meLN6M0dUcGqsyKNuV/sr7kb0BcMpy+3sdnj0TIInHIauODW++hKh59ikb7ocf86neIld0WaLxylT1z5ZJIG+cqjTKS6k4NVnE9/cn/XENx1IUaqXop2X2TlSjs1ivEjT91a8+hjj6suneitvKv6r25nfcYtd0sz9ocbH0p0S7Oxtty6TiWMJjxQ14dWVFu2QwkjjaBh0PYgyl67sP9aWRjSIQ9kiXbu5e77OMksJ0AXML0Pph4c2DHcAirx1wTTEGuZMJEdfXGOddMvee75RouuMzo7z0F7ilnPxW7j+fjdKDA9/nrA7O+FNQobItpOkylC6WZZjhMCPF/CITXvud1idd9ndW7OzKIO8kqOKNE9Pb2wvec1HFMX7pTR9G6eBSSvGzcYvK6Q9gXJQOqTMUKXMC+y5c/YIAbrwhtKRmwqMYbz3/gjlQqwvI2zhXAd+t3NO4GBVDX2DVnxDgWHSRgmpvmRYmVD9zEFxv7N/60htVnX8n+x8b9dnwsbmjs3qUFjFqTcO5JgfuZxGGgsR48Z+tDJER3lIHrlStuT8++5WN3Z63zX89M7oNLcgqSJj2+R6xl2zKq9s/Q9zX3Hmyc01+wFJZe71vrNH8ntSyOLs8e1oogdmLPddQQJm2H/cfyaa3axK9Dp3ymx80hlL4Ceo2iGB3HZgvYjZD8y89suHDoHQOrE/6eQb/HWH4UYFo7n303OTVStKLYcvXU2xDt0V2XfORwXejMNEoALObw1E223hEGkSriNzna5747npDiBlZ1plO2INIBcWe3OE03T3ieRAQRx5c3Rd4YNcuAdgaRGg9quJT/K4t+KiRbDArid51XLzloN2N/9CLRgwjn13h0sDJk928nuSzDNY5W15KFzAhdHYfbU+E8zs+lzjxauHA1IzHeJGtKxVTsFoe/TdMByYIBY/rr8FhhWSBtbaya+k6wwP1/ow4lIl4voUQ8bATtLfDcjmrJE9NFm8m4UBtxSwhQaXiK625tamdu4NxVz2sMzP1Ux9xy71xzvHtsUfukQ1PD8QDWXQ/GtI/lk07mVymIwFWi73SQ7xNNOD4brykqnaSMn8Payg+2n3Bpl78e4+Uemg/FhzcyxUO+bHaVOYBzu48O9xLtYBVD3OUw5Hg9obOCSbotEmRMk71Ailuv1aO+Ick67PLgPnMMxd5ira2Ekm7aBzOMFCJseMc5sxO7E1f0MT4fTBK68+H7pCuLYneprsSb97iQCsv5AeveRowDYPokuiPVVsjq0yeFZw+jhzQYj5Xw5WNhXHEL8CUDwMMkQy906dlfCoJmNB74hGGBLa9SSj2libKSLaK960S/0YnfnEzeJ8XePIZxgp9PaqSFSHMY+om/c+83fNlBvRt8E9qFWlrcq9w5Ns/br9Eu0OntEPVXRaUorxu30DSGWSVh+rehslAr3hRptVu5w2oSQoBw/F5GkUM2rZacV2IKVWLwgHMLvHDtUktsvN+Mzh3ylVxqtUnf7WdZna+4M8Yvyw+5LHqqRRPKE3KUUMznUXHhdRLoxTtkY/yWNWrg2Uc854WDBHyJZgFGBZlWb6IIUMgiIear/cEoOkRMKhnI6RBHGWqt3K3rNxX6t3ic3VhD2a+nLOW20erbTcCJ7lBJ8jCYd7TFsgeXeOHtpEDHITxTkfi1xJBiVTkMbvs75IbLDVEt0ztp0mnnInumzh0EFBMJsOtnmtXgNzp8hE38d2RKR24UIz8iBvyentmjyyYRMjzAwncyNCNhNzAh4LopgCffa0eB84p9L2+vdjylUOx1POoprMXVoV8d1Yxi6Qk/h+cow1CZ5TeJPKPkIfgHySsbM29+34KvsvwbzKz39wDCsf9DpYtuEw1ld752y5hPowm5kia3+iz7iklq9nGCFfVSEDH/qz9bISaYu0zXr31w/zB/SI1dFE5vWYVuNboIcmgZzSyoo1oZvihM3h5onr5vHHUGr3xEa70S9ADiWvMah+3BJ2xLwhER3hTg0LrMWMrD93iPcw4kT9147ro1EfDgUVllENqocdhYc+menKIozIzCJnQ/20pA7fnpq4G80hNlhdAM+G0sRoEzP5kPU/gJNKdlqsuKoyOANh/qWIPJrybodK1uZP/PWePE3+qU75970jh1f2TB6FdGQXXobc4X069E166nDHbRJBh79z5LIynUCj7IE4xUgsVUgXLDOb+TB7/H4zYs2lsNZRJCTRtXgnA9XfZLGXqr3yU7tiL4lpaXltQnWLkTJp/DJFTHyyBdX/LecqCE2kWS4/TLDmhhSejoaKscbgEPxP+3ioTOtA1Nef3fX62cozY6tqnc9/T4oqiJAEyj+Yp62avnh7U6lrKPA0uuhIrDkvT4c4Fy/S1j+ca1dmWNDF+Aid3wrrAF9FM5lrv8ch5MpgD1SjBS7s7FYZRGvFckx10vIKMFuNxkvADmpsx2iImR2L6sA5gcYkE76zSpLr2NXICQqbUXc6Ndq7fNO28O0nz6EO2UQzJS/C8sHWju6qRLIwa5+4RB1j9WprzjisW1k5HrbttVsH7jgM6rX32aWfQ7OXf4oeooag7zUIoHXt+T+0A9dUO4DLh5HvSfRdB2AYqAoRkOP0WszpddQ5pqWdC2/MvSzmqs4LLy0Cpzm/DSjArbIJFXaLpWDuRsq5E/idaF6CiM0B0dcFUFGDeG7HXIPjnbfF5hWEPTYlQbtCd8R8nHG4H2WOrROC9z1o8pIONxmDkNIeLPczZN8RnLeS+4NcoujaFPRxYOBPu8xjkY0FdOHNh2vtgaPtOCMNEELjBW+Xy0ss5eK1lmlqoFZnXk3j1sx1W4TxLlEz2re7l4zBF8HCPYYsuzp9jkoF8eh55GGrp9EZo6kEPrhPXOTA3xiF6FdVbZQFMUPiYBzNjuxSwx1RTBuyUbIYSV8PT8mDz6jJQAnwN5p68F8wl3A8GchoTnaEm3VwkLbSiFCn+1nFEZsRgHd0cR2Jrjl/ZGkTCHrv/hvYlstKSTZ1Me8o3AUxh6/HZUsMaQFzl4Z6RtnRDO/v2yWciBKlDC4hY/J0hkgPSrbTVMwmCVn4LvYOpTWF8e20C+wQu6NT5T+iVYqzwPOPJwMwXUO/4ZyZ0hItWl8o6+mP0kSCNBEeEQJgbxGiBVwV+Uc86uAhM6ZDgSjKTo6ra+OrMBo6zfrfxEgNqkxuLVykahD8q1UFoWdWEuS7aepQbmor6WNmtb5+cDTbbF4F6eZNgee7QYkPz1JFs/QfbKZwBI9bSnmStGmx+99or6GjWrKH8UqOT0fhFi22Xqgg1eMU2P2A+muVaVRmWMie1nHOLASxaIY4d784tS6iZoMuI2YlQ7fzeIu81gLwTIGpRMlHn1EWi8ACUg3kH0R9HTFXLeeY5ZVKnGynyzRIRo0bxziGHLpH/Ltfjlk13IU8eNgieZoCnRhecHwNaikVTschX9oogihQkR/gkGav0U5/q45xFqSEAa7z7Cj6cfSwjlJwCeXtUeu1yWMZRV/bAynngRe8PIbODaq2lqoxOzVTDUfW7ZQLHz9zxFjyBxD0pOXUYNBPnJoWCRq+ER+pYWR3ifMHavXZco6LVJDdH6yhgJhhfKMF94mcDzQvOlLqszlxGqqwBoJg3AV5/6go/jzLWmhsshx7B02c6kP18lBPVPIOS3y3FTMahNaBhBgZvbpmwUqSaY5RGE3+89nKe97v0w4V/UoCV6UbSlq8RTG8ZCBsK9gmBOXk98iue4D5m9eNpmOwjX9LqBILK+yRBaNE9Ol1wyNnGAfk2YFt23dc+x6nlCuBg8z+DrH4kI79eHuZjDaWKteeUhi6WGOxDCNbpDLCHsO+BYREc0wQHMXY9Wp2NParjGiW0ZGbOHTU/Jeoh8ZRgWlUWp0zfqn/Ro7ENGDZsSNCrruscnHRoH5VrWkx/vmHCAuu5aGGeD3HqkaMDjgmh7YlixULhe36dvM3o52OVoMY8xo1ytoalfJXPfHqnPH6TyWPNpZe8SFarFy7aaM8KNPkR/KednPIjWB5dqapjJgqMuPSmkgzl2Rxqa1ZTHlm/csPwWc6dN/Nvgs8zvjT5BXCrxsIx9VKi4mTVrTvPiwzzsp2smJPUbR54gPibXQcJ9UaL4sGrAP6iRiz3+M5vZ4YB6e4/BqVtih+OaIVeFhpuZRHohqyE2znQJNfO7pVUNw6SyjJR8yCGLnTuxYFx8SopOPAzfyP9voVNDdpcNcBYslj5iGXVe/o/C2yXImrj9WQsucVPZxW+P3Ac08Mdw4MN+MruJcDLcafKif9lP6EMXuqX9tvhMc9e9IqSLXObXt6EuUWVhn5l9XM/oV3CXyXfTDl2NkMZkwe+d0k4dGDgoGMzZYlWEqk0NG1p36F4tMX3613CIz0V/d5u+BmJe2pG9xNfI7Ot/LcN5kr4kQkcgMIz362w+6XeXsq+dtjEQXZ9a8+or/ZnnqwS87b2cCoCXKNyWPMVXBfs+MmOnRX/R7nQK4bnjDzSJVdhkh8EDyVNRMnapGMvsvoNuquuv/nM7yfBRajwFeCa4B3NmWtPjyOm5IRZmQVC5gKL+acDegVcHgpM7mRhuciE/6DyGfTTfRUgjU46M8J5sjyx512dmem/kUB67y6WIcRlIPyh0GB/WQUQXdOkA0k5PVGWCe3QdBufaBaOeHHUeXh61kXCPKOTDOoNX+axjFlZ7xx6WoJMXB2R5JD9bMP13uPaAv3qNQfq1sDOc8K03Bn9sWwdcz9ctk3r9vdquUJmKkmfKwsUiDYhiBb2A8eKQySx+3a8Tw6LH/PQR7CdeHvBjgbDnx8MnNy3aUTk32CdQckuv4c+A4NZzOUKdAFhtnZzf8gXHd5mhXNXq9g9z/iQLM+KzD7YhUmrUTy/P3OsN33E8qIHz6mLO+26jVxJO0dL6qctWrv+PmphYC/XWA1cAEvmeab/LqdnTmWYL762hMjT5ksEPydNiZdQIXN+PSXB47+z5dW7Eaz/6u/G/T/+oeF/qsGb7UOG4lfHf4xI+NjgXrhzt5PQnY3f/z/LKEJAFBLAwQUAAIACADGuTFSIp+Ouk0AAABrAAAAGwAAAHVuaXZlcnNhbC91bml2ZXJzYWwucG5nLnhtbLOxr8jNUShLLSrOzM+zVTLUM1Cyt+PlsikoSi3LTC1XqACKAQUhQEmh0lbJxAjBLc9MKckAqjAwsUAIZqRmpmeU2CqZW5jBBfWBZgIAUEsBAgAAFAACAAgAG1QvTjZhWAJHAwAA4QkAABQAAAAAAAAAAQAAAAAAAAAAAHVuaXZlcnNhbC9wbGF5ZXIueG1sUEsBAgAAFAACAAgAQ5MyUpha6aYTBgAAbhYAAB0AAAAAAAAAAQAAAAAAeQMAAHVuaXZlcnNhbC9jb21tb25fbWVzc2FnZXMubG5nUEsBAgAAFAACAAgAQ5MyUhUeYBujAAAAfwEAAC4AAAAAAAAAAQAAAAAAxwkAAHVuaXZlcnNhbC9wbGF5YmFja19hbmRfbmF2aWdhdGlvbl9zZXR0aW5ncy54bWxQSwECAAAUAAIACABDkzJSrECG/lQGAAB9IAAAJwAAAAAAAAABAAAAAAC2CgAAdW5pdmVyc2FsL2ZsYXNoX3B1Ymxpc2hpbmdfc2V0dGluZ3MueG1sUEsBAgAAFAACAAgAQ5MyUmxkdil1AwAA9wsAACEAAAAAAAAAAQAAAAAATxEAAHVuaXZlcnNhbC9mbGFzaF9za2luX3NldHRpbmdzLnhtbFBLAQIAABQAAgAIAEOTMlLJYjwITwYAAAcgAAAmAAAAAAAAAAEAAAAAAAMVAAB1bml2ZXJzYWwvaHRtbF9wdWJsaXNoaW5nX3NldHRpbmdzLnhtbFBLAQIAABQAAgAIAEOTMlL3F/1VtgEAAGYGAAAfAAAAAAAAAAEAAAAAAJYbAAB1bml2ZXJzYWwvaHRtbF9za2luX3NldHRpbmdzLmpzUEsBAgAAFAACAAgAQ5MyUpQTsyJpAAAAbgAAABwAAAAAAAAAAQAAAAAAiR0AAHVuaXZlcnNhbC9sb2NhbF9zZXR0aW5ncy54bWxQSwECAAAUAAIACADGuTFSX+AL7AtDAACIaQAAFwAAAAAAAAAAAAAAAAAsHgAAdW5pdmVyc2FsL3VuaXZlcnNhbC5wbmdQSwECAAAUAAIACADGuTFSIp+Ouk0AAABrAAAAGwAAAAAAAAABAAAAAABsYQAAdW5pdmVyc2FsL3VuaXZlcnNhbC5wbmcueG1sUEsFBgAAAAAKAAoABgMAAPJhAAAAAA=="/>
  <p:tag name="FLASHSPRING_ZOOM_TAG" val="53"/>
  <p:tag name="ISPRING_PRESENTATION_INFO_2" val="&lt;?xml version=&quot;1.0&quot; encoding=&quot;UTF-8&quot; standalone=&quot;no&quot; ?&gt;&#10;&lt;presentation2&gt;&#10;&#10;  &lt;slides&gt;&#10;    &lt;slide id=&quot;{7D6DE8EA-3AEA-4D09-9496-227BA1DCDE7C}&quot; pptId=&quot;256&quot;/&gt;&#10;    &lt;slide id=&quot;{B74F68FA-CF7A-4D41-A6D4-E7EF6D5EA26C}&quot; pptId=&quot;291&quot;/&gt;&#10;    &lt;slide id=&quot;{ABC76B51-8025-4797-85F4-D64BE28AF0C9}&quot; pptId=&quot;285&quot;/&gt;&#10;    &lt;slide id=&quot;{832F33BF-41E1-4D7A-8917-06AB77B14870}&quot; pptId=&quot;292&quot;/&gt;&#10;    &lt;slide id=&quot;{F05114E2-47C1-44B3-98E0-6309C7158B9C}&quot; pptId=&quot;293&quot;/&gt;&#10;    &lt;slide id=&quot;{8C0E48D5-D7B9-48CC-BECE-9B668A452C29}&quot; pptId=&quot;267&quot;/&gt;&#10;    &lt;slide id=&quot;{D51C45DC-312C-4E9A-8FA4-B08272937454}&quot; pptId=&quot;294&quot;/&gt;&#10;    &lt;slide id=&quot;{FB91C0B7-AAD4-499A-9253-1893A1B24F69}&quot; pptId=&quot;268&quot;/&gt;&#10;    &lt;slide id=&quot;{0735A07D-C948-4CE9-A36E-B9DC4706583F}&quot; pptId=&quot;278&quot;/&gt;&#10;    &lt;slide id=&quot;{755803AC-880B-4329-886B-6BAD8B7B9B55}&quot; pptId=&quot;295&quot;/&gt;&#10;    &lt;slide id=&quot;{74D52781-B1C8-454E-9AF8-CE25B041655A}&quot; pptId=&quot;279&quot;/&gt;&#10;    &lt;slide id=&quot;{7D89CD3A-7506-4E30-8A24-8CBA9D84AEB5}&quot; pptId=&quot;288&quot;/&gt;&#10;    &lt;slide id=&quot;{3DB693D9-F0CA-4702-8DAF-E0F77FC2FD3C}&quot; pptId=&quot;281&quot;/&gt;&#10;    &lt;slide id=&quot;{BF0AA8AA-CF28-4850-AEF2-764753789435}&quot; pptId=&quot;289&quot;/&gt;&#10;    &lt;slide id=&quot;{5F1B5E7A-5B63-435E-AAAF-4FC75FEDF109}&quot; pptId=&quot;290&quot;/&gt;&#10;    &lt;slide id=&quot;{740567B8-3E61-4CB5-B08B-FFC494B1503E}&quot; pptId=&quot;282&quot;/&gt;&#10;  &lt;/slides&gt;&#10;&#10;  &lt;narration&gt;&#10;    &lt;audioTracks&gt;&#10;      &lt;audioTrack muted=&quot;false&quot; name=&quot;a91323cb&quot; resource=&quot;1fcea43d&quot; slideId=&quot;{ABC76B51-8025-4797-85F4-D64BE28AF0C9}&quot; startTime=&quot;0&quot; stepIndex=&quot;0&quot; volume=&quot;1&quot;&gt;&#10;        &lt;audio channels=&quot;1&quot; format=&quot;s16&quot; sampleRate=&quot;44100&quot;/&gt;&#10;      &lt;/audioTrack&gt;&#10;      &lt;audioTrack muted=&quot;false&quot; name=&quot;1471723a&quot; resource=&quot;59ed2002&quot; slideId=&quot;{8C0E48D5-D7B9-48CC-BECE-9B668A452C29}&quot; startTime=&quot;0&quot; stepIndex=&quot;0&quot; volume=&quot;1&quot;&gt;&#10;        &lt;audio channels=&quot;1&quot; format=&quot;s16&quot; sampleRate=&quot;44100&quot;/&gt;&#10;      &lt;/audioTrack&gt;&#10;      &lt;audioTrack muted=&quot;false&quot; name=&quot;95a5a472&quot; resource=&quot;21d029f0&quot; slideId=&quot;{FB91C0B7-AAD4-499A-9253-1893A1B24F69}&quot; startTime=&quot;0&quot; stepIndex=&quot;0&quot; volume=&quot;1&quot;&gt;&#10;        &lt;audio channels=&quot;1&quot; format=&quot;s16&quot; sampleRate=&quot;44100&quot;/&gt;&#10;      &lt;/audioTrack&gt;&#10;      &lt;audioTrack muted=&quot;false&quot; name=&quot;60bd513d&quot; resource=&quot;ce7a1eda&quot; slideId=&quot;{0735A07D-C948-4CE9-A36E-B9DC4706583F}&quot; startTime=&quot;0&quot; stepIndex=&quot;0&quot; volume=&quot;1&quot;&gt;&#10;        &lt;audio channels=&quot;1&quot; format=&quot;s16&quot; sampleRate=&quot;44100&quot;/&gt;&#10;      &lt;/audioTrack&gt;&#10;      &lt;audioTrack muted=&quot;false&quot; name=&quot;e73a32d6&quot; resource=&quot;fec53eae&quot; slideId=&quot;{3DB693D9-F0CA-4702-8DAF-E0F77FC2FD3C}&quot; startTime=&quot;0&quot; stepIndex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ISPRING_LMS_API_VERSION" val="SCORM 2004 (2nd edition)"/>
  <p:tag name="ISPRING_OUTPUT_FOLDER" val="[[&quot;\uFFFD\uFFFD\uFFFD\uFFFD{0D8E0B31-D4CE-4F58-99D2-4667DEC347F5}&quot;,&quot;F:\\TOÁN_CỘNG HAI SỐ NGUYÊN CÙNG DẤU\\BAIDUTHI&quot;]]"/>
  <p:tag name="ISPRING_PUBLISH_SETTINGS" val="{&quot;commonSettings&quot;:{&quot;webSettings&quot;:{&quot;useMobileViewer&quot;:&quot;T_TRU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75,&quot;contentScaleMode&quot;:&quot;SCAL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publishDestination&quot;:&quot;LMS&quot;,&quot;wordSettings&quot;:{&quot;printCopies&quot;:1}}"/>
  <p:tag name="ISPRING_SCORM_PASSING_SCORE" val="8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Quy tắc cộng hai số nguyên âm"/>
  <p:tag name="ISPRING_PLAYER_PLAYLIST_ID" val="8f2a29866932ecd1555e3ca9085fb90c9492de53"/>
  <p:tag name="GENSWF_ADVANCE_TIME" val="45.453"/>
  <p:tag name="TIMING" val="|1.799|10.547|12.942|8.509|6.366"/>
  <p:tag name="ISPRING_SLIDE_ID_2" val="{0735A07D-C948-4CE9-A36E-B9DC4706583F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FULL_PATH" val="C:\Users\Admin\Desktop\Elearning_Cộng hai số nguyên cùng dấu_1\quiz\quiz3.quiz"/>
  <p:tag name="ISPRING_QUIZ_RELATIVE_PATH" val="Elearning_Cộng hai số nguyên cùng dấu_1\quiz\quiz3.quiz"/>
  <p:tag name="GENSWF_ADVANCE_TIME" val="5.000"/>
  <p:tag name="ISPRING_CUSTOM_TIMING_USED" val="1"/>
  <p:tag name="ISPRING_SLIDE_ID_2" val="{755803AC-880B-4329-886B-6BAD8B7B9B55}"/>
  <p:tag name="GENSWF_SLIDE_TITLE" val="Bài tập 2"/>
  <p:tag name="ISPRING_SLIDE_INDENT_LEVEL" val="0"/>
  <p:tag name="ISPRING_PLAYER_PLAYLIST_ID" val="c21aac516662943e4121904f9c49a15682801b2f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4.402"/>
  <p:tag name="TIMING" val="|1.739"/>
  <p:tag name="ISPRING_SLIDE_INDENT_LEVEL" val="0"/>
  <p:tag name="ISPRING_PLAYER_PLAYLIST_ID" val="c21aac516662943e4121904f9c49a15682801b2f"/>
  <p:tag name="GENSWF_SLIDE_TITLE" val="Luyện tập: Bài tập 3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QUIZ_FULL_PATH" val="C:\Users\Admin\Desktop\Elearning_Cộng hai số nguyên cùng dấu_1\quiz\quiz4.quiz"/>
  <p:tag name="ISPRING_QUIZ_RELATIVE_PATH" val="Elearning_Cộng hai số nguyên cùng dấu_1\quiz\quiz4.quiz"/>
  <p:tag name="ISPRING_SLIDE_ID_2" val="{74D52781-B1C8-454E-9AF8-CE25B041655A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GENSWF_ADVANCE_TIME" val="5.000"/>
  <p:tag name="ISPRING_CUSTOM_TIMING_USED" val="1"/>
  <p:tag name="ISPRING_SLIDE_INDENT_LEVEL" val="0"/>
  <p:tag name="ISPRING_PLAYER_PLAYLIST_ID" val="c21aac516662943e4121904f9c49a15682801b2f"/>
  <p:tag name="GENSWF_SLIDE_TITLE" val="Luyện tập: Bài tập 4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5.quiz"/>
  <p:tag name="ISPRING_QUIZ_FULL_PATH" val="C:\Users\Admin\Desktop\Elearning_Cộng hai số nguyên cùng dấu_1\quiz\quiz5.quiz"/>
  <p:tag name="ISPRING_QUIZ_RELATIVE_PATH" val="Elearning_Cộng hai số nguyên cùng dấu_1\quiz\quiz5.quiz"/>
  <p:tag name="ISPRING_SLIDE_ID_2" val="{7D89CD3A-7506-4E30-8A24-8CBA9D84AEB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PLAYLIST_ID" val="8f2a29866932ecd1555e3ca9085fb90c9492de53"/>
  <p:tag name="GENSWF_SLIDE_TITLE" val="Mở rộng"/>
  <p:tag name="GENSWF_ADVANCE_TIME" val="52.837"/>
  <p:tag name="TIMING" val="|1.517|1.279|8.932|4.399|10.113|18.517"/>
  <p:tag name="ISPRING_SLIDE_ID_2" val="{3DB693D9-F0CA-4702-8DAF-E0F77FC2FD3C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GENSWF_ADVANCE_TIME" val="5.000"/>
  <p:tag name="ISPRING_CUSTOM_TIMING_USED" val="1"/>
  <p:tag name="GENSWF_SLIDE_TITLE" val="Trả lời"/>
  <p:tag name="ISPRING_SLIDE_INDENT_LEVEL" val="0"/>
  <p:tag name="ISPRING_PLAYER_PLAYLIST_ID" val="c21aac516662943e4121904f9c49a15682801b2f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6.quiz"/>
  <p:tag name="ISPRING_QUIZ_FULL_PATH" val="C:\Users\Admin\Desktop\Elearning_Cộng hai số nguyên cùng dấu_1\quiz\quiz6.quiz"/>
  <p:tag name="ISPRING_QUIZ_RELATIVE_PATH" val="Elearning_Cộng hai số nguyên cùng dấu_1\quiz\quiz6.quiz"/>
  <p:tag name="TIMING" val="|0.001|0.5|0.5|0.5"/>
  <p:tag name="ISPRING_SLIDE_ID_2" val="{BF0AA8AA-CF28-4850-AEF2-76475378943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INDENT_LEVEL" val="0"/>
  <p:tag name="ISPRING_PLAYER_PLAYLIST_ID" val="8f2a29866932ecd1555e3ca9085fb90c9492de53"/>
  <p:tag name="GENSWF_SLIDE_TITLE" val="Lời kết"/>
  <p:tag name="ISPRING_SLIDE_ID_2" val="{5F1B5E7A-5B63-435E-AAAF-4FC75FEDF109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TIMING" val="|0.001|0.5"/>
  <p:tag name="ISPRING_CUSTOM_TIMING_USED" val="1"/>
  <p:tag name="ISPRING_SLIDE_INDENT_LEVEL" val="0"/>
  <p:tag name="ISPRING_PLAYER_PLAYLIST_ID" val="8f2a29866932ecd1555e3ca9085fb90c9492de53"/>
  <p:tag name="GENSWF_SLIDE_TITLE" val="Tài liệu"/>
  <p:tag name="ISPRING_SLIDE_ID_2" val="{740567B8-3E61-4CB5-B08B-FFC494B1503E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.130"/>
  <p:tag name="ISPRING_SLIDE_INDENT_LEVEL" val="0"/>
  <p:tag name="ISPRING_PLAYER_PLAYLIST_ID" val="60759e6f2c1999a4e3d9b4bd2f8157fdd859840b"/>
  <p:tag name="GENSWF_SLIDE_TITLE" val="Tiêu đề"/>
  <p:tag name="ISPRING_SLIDE_ID_2" val="{7D6DE8EA-3AEA-4D09-9496-227BA1DCDE7C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Mở đầu"/>
  <p:tag name="ISPRING_SLIDE_INDENT_LEVEL" val="0"/>
  <p:tag name="ISPRING_PLAYER_PLAYLIST_ID" val="8f2a29866932ecd1555e3ca9085fb90c9492de53"/>
  <p:tag name="GENSWF_ADVANCE_TIME" val="19.998"/>
  <p:tag name="ISPRING_CUSTOM_TIMING_USED" val="1"/>
  <p:tag name="ISPRING_SLIDE_ID_2" val="{B74F68FA-CF7A-4D41-A6D4-E7EF6D5EA26C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PLAYLIST_ID" val="8f2a29866932ecd1555e3ca9085fb90c9492de53"/>
  <p:tag name="GENSWF_SLIDE_TITLE" val="Cấu trúc bài học"/>
  <p:tag name="GENSWF_ADVANCE_TIME" val="10.000"/>
  <p:tag name="ISPRING_CUSTOM_TIMING_USED" val="1"/>
  <p:tag name="ISPRING_SLIDE_ID_2" val="{832F33BF-41E1-4D7A-8917-06AB77B14870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PLAYLIST_ID" val="8f2a29866932ecd1555e3ca9085fb90c9492de53"/>
  <p:tag name="GENSWF_ADVANCE_TIME" val="39.253"/>
  <p:tag name="TIMING" val="|1.309|2.656|7.197|9.585"/>
  <p:tag name="GENSWF_SLIDE_TITLE" val="Mục tiêu"/>
  <p:tag name="ISPRING_SLIDE_ID_2" val="{ABC76B51-8025-4797-85F4-D64BE28AF0C9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C:\Users\Admin\Desktop\Elearning_Cộng hai số nguyên cùng dấu_1\quiz\quiz1.quiz"/>
  <p:tag name="ISPRING_QUIZ_RELATIVE_PATH" val="Elearning_Cộng hai số nguyên cùng dấu_1\quiz\quiz1.quiz"/>
  <p:tag name="GENSWF_ADVANCE_TIME" val="5.000"/>
  <p:tag name="ISPRING_CUSTOM_TIMING_USED" val="1"/>
  <p:tag name="ISPRING_SLIDE_ID_2" val="{F05114E2-47C1-44B3-98E0-6309C7158B9C}"/>
  <p:tag name="GENSWF_SLIDE_TITLE" val="Kiểm tra bài cũ"/>
  <p:tag name="ISPRING_SLIDE_INDENT_LEVEL" val="0"/>
  <p:tag name="ISPRING_PLAYER_PLAYLIST_ID" val="c21aac516662943e4121904f9c49a15682801b2f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PLAYLIST_ID" val="8f2a29866932ecd1555e3ca9085fb90c9492de53"/>
  <p:tag name="GENSWF_SLIDE_TITLE" val="Cộng hai số nguyên dương"/>
  <p:tag name="GENSWF_ADVANCE_TIME" val="95.951"/>
  <p:tag name="TIMING" val="|4.378|8.375|8.716|7.989|4.857|2.876|0.779|4.815|2.987|0.666|1.501|4.803|2.48|2.591|6.721|1.029|17.74|2.136|0.984"/>
  <p:tag name="ISPRING_SLIDE_ID_2" val="{8C0E48D5-D7B9-48CC-BECE-9B668A452C29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C:\Users\Admin\Desktop\Elearning_Cộng hai số nguyên cùng dấu_1\quiz\quiz2.quiz"/>
  <p:tag name="ISPRING_QUIZ_RELATIVE_PATH" val="Elearning_Cộng hai số nguyên cùng dấu_1\quiz\quiz2.quiz"/>
  <p:tag name="GENSWF_ADVANCE_TIME" val="5.000"/>
  <p:tag name="ISPRING_CUSTOM_TIMING_USED" val="1"/>
  <p:tag name="ISPRING_SLIDE_ID_2" val="{D51C45DC-312C-4E9A-8FA4-B08272937454}"/>
  <p:tag name="GENSWF_SLIDE_TITLE" val="Bài tập 1"/>
  <p:tag name="ISPRING_SLIDE_INDENT_LEVEL" val="0"/>
  <p:tag name="ISPRING_PLAYER_PLAYLIST_ID" val="c21aac516662943e4121904f9c49a15682801b2f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PLAYLIST_ID" val="8f2a29866932ecd1555e3ca9085fb90c9492de53"/>
  <p:tag name="GENSWF_SLIDE_TITLE" val="Cộng hai số nguyên âm"/>
  <p:tag name="GENSWF_ADVANCE_TIME" val="148.323"/>
  <p:tag name="TIMING" val="|6.298|5.345|5.063|8.468|7.126|1.874|1.564|2.811|1.345|1.811|2.907|4.083|1.166|5.594|22.938|17.628|2.614|1.323|6.216|5.813|4|2.562|1.68|15.196|3.875|3.625"/>
  <p:tag name="ISPRING_SLIDE_ID_2" val="{FB91C0B7-AAD4-499A-9253-1893A1B24F69}"/>
</p:tagLst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1544</TotalTime>
  <Words>826</Words>
  <Application>Microsoft Office PowerPoint</Application>
  <PresentationFormat>On-screen Show (4:3)</PresentationFormat>
  <Paragraphs>171</Paragraphs>
  <Slides>16</Slides>
  <Notes>16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Cambria Math</vt:lpstr>
      <vt:lpstr>Segoe UI</vt:lpstr>
      <vt:lpstr>Times New Roman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Elearning_Cộng hai số nguyên cùng dấu</dc:title>
  <dc:creator>Admin</dc:creator>
  <cp:lastModifiedBy>Admin</cp:lastModifiedBy>
  <cp:revision>278</cp:revision>
  <dcterms:created xsi:type="dcterms:W3CDTF">2020-11-07T15:06:45Z</dcterms:created>
  <dcterms:modified xsi:type="dcterms:W3CDTF">2021-01-18T14:37:24Z</dcterms:modified>
</cp:coreProperties>
</file>